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0"/>
  </p:notesMasterIdLst>
  <p:sldIdLst>
    <p:sldId id="256" r:id="rId2"/>
    <p:sldId id="257" r:id="rId3"/>
    <p:sldId id="260" r:id="rId4"/>
    <p:sldId id="262" r:id="rId5"/>
    <p:sldId id="299" r:id="rId6"/>
    <p:sldId id="300" r:id="rId7"/>
    <p:sldId id="267" r:id="rId8"/>
    <p:sldId id="277" r:id="rId9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11"/>
      <p:bold r:id="rId12"/>
    </p:embeddedFont>
    <p:embeddedFont>
      <p:font typeface="Abel" panose="02000506030000020004" pitchFamily="2" charset="0"/>
      <p:regular r:id="rId13"/>
    </p:embeddedFont>
    <p:embeddedFont>
      <p:font typeface="Fira Sans Extra Condensed Medium" panose="02020500000000000000" charset="0"/>
      <p:regular r:id="rId14"/>
      <p:bold r:id="rId15"/>
      <p:italic r:id="rId16"/>
      <p:boldItalic r:id="rId17"/>
    </p:embeddedFont>
    <p:embeddedFont>
      <p:font typeface="Gloria Hallelujah" panose="02020500000000000000" charset="0"/>
      <p:regular r:id="rId18"/>
    </p:embeddedFont>
    <p:embeddedFont>
      <p:font typeface="Josefin Slab SemiBold" pitchFamily="2" charset="0"/>
      <p:bold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Pacifico" panose="00000500000000000000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0AC5AB-BF9F-480F-BCEB-626B57BC1ED1}">
  <a:tblStyle styleId="{850AC5AB-BF9F-480F-BCEB-626B57BC1E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6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4T14:49:58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79,'8'0,"10"0,10 0,8 0,-3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4T14:49:58.0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4,'5'0,"5"0,6 16,5 4,3 0,2 12,-4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4T14:45:29.2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2,'19'0,"-8"-1,-1 1,1 0,-1 0,1 1,-1 0,0 1,0 0,1 1,-2 0,1 1,12 6,-15-6,0 0,0 0,0-1,0 1,0-2,1 1,0-1,-1 0,1 0,0-1,11 0,-7-1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4T15:03:42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30,'409'0,"-396"-1,0-1,0 0,-1 0,17-6,-16 4,0 1,1 0,22-1,49 4,-73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04T15:03:44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1,'254'0,"-241"0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2d32caf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2d32caf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2d32caf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2d32caf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2d32caf4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2d32caf4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2d32caf4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2d32caf4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083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2d32caf4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2d32caf4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52d32caf41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52d32caf41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97875" y="652375"/>
            <a:ext cx="5688401" cy="3992938"/>
          </a:xfrm>
          <a:custGeom>
            <a:avLst/>
            <a:gdLst/>
            <a:ahLst/>
            <a:cxnLst/>
            <a:rect l="l" t="t" r="r" b="b"/>
            <a:pathLst>
              <a:path w="13796" h="14030" extrusionOk="0">
                <a:moveTo>
                  <a:pt x="11018" y="1"/>
                </a:moveTo>
                <a:lnTo>
                  <a:pt x="0" y="3021"/>
                </a:lnTo>
                <a:lnTo>
                  <a:pt x="2769" y="14030"/>
                </a:lnTo>
                <a:cubicBezTo>
                  <a:pt x="5639" y="13612"/>
                  <a:pt x="8500" y="13135"/>
                  <a:pt x="11353" y="12608"/>
                </a:cubicBezTo>
                <a:cubicBezTo>
                  <a:pt x="11294" y="11771"/>
                  <a:pt x="11244" y="10935"/>
                  <a:pt x="11202" y="10098"/>
                </a:cubicBezTo>
                <a:cubicBezTo>
                  <a:pt x="12064" y="9789"/>
                  <a:pt x="12925" y="9504"/>
                  <a:pt x="13795" y="9245"/>
                </a:cubicBezTo>
                <a:cubicBezTo>
                  <a:pt x="12917" y="9128"/>
                  <a:pt x="12039" y="9036"/>
                  <a:pt x="11152" y="8985"/>
                </a:cubicBezTo>
                <a:cubicBezTo>
                  <a:pt x="11018" y="5999"/>
                  <a:pt x="10976" y="3004"/>
                  <a:pt x="110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243661" y="709114"/>
            <a:ext cx="5467809" cy="3684842"/>
          </a:xfrm>
          <a:custGeom>
            <a:avLst/>
            <a:gdLst/>
            <a:ahLst/>
            <a:cxnLst/>
            <a:rect l="l" t="t" r="r" b="b"/>
            <a:pathLst>
              <a:path w="13261" h="13189" extrusionOk="0">
                <a:moveTo>
                  <a:pt x="11288" y="337"/>
                </a:moveTo>
                <a:cubicBezTo>
                  <a:pt x="10886" y="3230"/>
                  <a:pt x="10563" y="6138"/>
                  <a:pt x="10326" y="9047"/>
                </a:cubicBezTo>
                <a:lnTo>
                  <a:pt x="10326" y="9047"/>
                </a:lnTo>
                <a:cubicBezTo>
                  <a:pt x="10302" y="9119"/>
                  <a:pt x="10324" y="9201"/>
                  <a:pt x="10411" y="9227"/>
                </a:cubicBezTo>
                <a:lnTo>
                  <a:pt x="10411" y="9227"/>
                </a:lnTo>
                <a:cubicBezTo>
                  <a:pt x="10424" y="9231"/>
                  <a:pt x="10437" y="9234"/>
                  <a:pt x="10451" y="9235"/>
                </a:cubicBezTo>
                <a:lnTo>
                  <a:pt x="10451" y="9235"/>
                </a:lnTo>
                <a:cubicBezTo>
                  <a:pt x="11077" y="9356"/>
                  <a:pt x="11699" y="9489"/>
                  <a:pt x="12316" y="9639"/>
                </a:cubicBezTo>
                <a:lnTo>
                  <a:pt x="12316" y="9639"/>
                </a:lnTo>
                <a:cubicBezTo>
                  <a:pt x="11658" y="9760"/>
                  <a:pt x="11003" y="9893"/>
                  <a:pt x="10349" y="10035"/>
                </a:cubicBezTo>
                <a:cubicBezTo>
                  <a:pt x="10282" y="10060"/>
                  <a:pt x="10232" y="10118"/>
                  <a:pt x="10232" y="10194"/>
                </a:cubicBezTo>
                <a:cubicBezTo>
                  <a:pt x="10177" y="10980"/>
                  <a:pt x="10122" y="11767"/>
                  <a:pt x="10073" y="12553"/>
                </a:cubicBezTo>
                <a:lnTo>
                  <a:pt x="10073" y="12553"/>
                </a:lnTo>
                <a:cubicBezTo>
                  <a:pt x="7267" y="12713"/>
                  <a:pt x="4468" y="12818"/>
                  <a:pt x="1662" y="12876"/>
                </a:cubicBezTo>
                <a:lnTo>
                  <a:pt x="1662" y="12876"/>
                </a:lnTo>
                <a:cubicBezTo>
                  <a:pt x="1214" y="9210"/>
                  <a:pt x="774" y="5551"/>
                  <a:pt x="334" y="1893"/>
                </a:cubicBezTo>
                <a:lnTo>
                  <a:pt x="334" y="1893"/>
                </a:lnTo>
                <a:lnTo>
                  <a:pt x="11288" y="337"/>
                </a:lnTo>
                <a:close/>
                <a:moveTo>
                  <a:pt x="11464" y="0"/>
                </a:moveTo>
                <a:cubicBezTo>
                  <a:pt x="11452" y="0"/>
                  <a:pt x="11440" y="1"/>
                  <a:pt x="11428" y="4"/>
                </a:cubicBezTo>
                <a:lnTo>
                  <a:pt x="117" y="1610"/>
                </a:lnTo>
                <a:cubicBezTo>
                  <a:pt x="50" y="1627"/>
                  <a:pt x="0" y="1686"/>
                  <a:pt x="9" y="1761"/>
                </a:cubicBezTo>
                <a:cubicBezTo>
                  <a:pt x="460" y="5517"/>
                  <a:pt x="912" y="9273"/>
                  <a:pt x="1364" y="13038"/>
                </a:cubicBezTo>
                <a:cubicBezTo>
                  <a:pt x="1364" y="13122"/>
                  <a:pt x="1439" y="13189"/>
                  <a:pt x="1523" y="13189"/>
                </a:cubicBezTo>
                <a:cubicBezTo>
                  <a:pt x="4426" y="13130"/>
                  <a:pt x="7320" y="13021"/>
                  <a:pt x="10223" y="12854"/>
                </a:cubicBezTo>
                <a:cubicBezTo>
                  <a:pt x="10307" y="12854"/>
                  <a:pt x="10374" y="12787"/>
                  <a:pt x="10374" y="12703"/>
                </a:cubicBezTo>
                <a:cubicBezTo>
                  <a:pt x="10421" y="11909"/>
                  <a:pt x="10477" y="11116"/>
                  <a:pt x="10532" y="10322"/>
                </a:cubicBezTo>
                <a:lnTo>
                  <a:pt x="10532" y="10322"/>
                </a:lnTo>
                <a:cubicBezTo>
                  <a:pt x="11386" y="10130"/>
                  <a:pt x="12240" y="9962"/>
                  <a:pt x="13101" y="9817"/>
                </a:cubicBezTo>
                <a:cubicBezTo>
                  <a:pt x="13260" y="9792"/>
                  <a:pt x="13243" y="9549"/>
                  <a:pt x="13101" y="9516"/>
                </a:cubicBezTo>
                <a:cubicBezTo>
                  <a:pt x="12290" y="9301"/>
                  <a:pt x="11471" y="9117"/>
                  <a:pt x="10645" y="8955"/>
                </a:cubicBezTo>
                <a:lnTo>
                  <a:pt x="10645" y="8955"/>
                </a:lnTo>
                <a:cubicBezTo>
                  <a:pt x="10894" y="6022"/>
                  <a:pt x="11217" y="3105"/>
                  <a:pt x="11629" y="197"/>
                </a:cubicBezTo>
                <a:cubicBezTo>
                  <a:pt x="11651" y="92"/>
                  <a:pt x="11566" y="0"/>
                  <a:pt x="114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3326150" y="3427650"/>
            <a:ext cx="24963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51826" y="196600"/>
            <a:ext cx="1888761" cy="1762891"/>
            <a:chOff x="7280351" y="0"/>
            <a:chExt cx="1888761" cy="1762891"/>
          </a:xfrm>
        </p:grpSpPr>
        <p:sp>
          <p:nvSpPr>
            <p:cNvPr id="13" name="Google Shape;13;p2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12751" y="260115"/>
              <a:ext cx="239069" cy="169069"/>
            </a:xfrm>
            <a:custGeom>
              <a:avLst/>
              <a:gdLst/>
              <a:ahLst/>
              <a:cxnLst/>
              <a:rect l="l" t="t" r="r" b="b"/>
              <a:pathLst>
                <a:path w="3487" h="2466" extrusionOk="0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7121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5400000">
            <a:off x="7105176" y="3084900"/>
            <a:ext cx="1888761" cy="1762891"/>
            <a:chOff x="7280351" y="0"/>
            <a:chExt cx="1888761" cy="1762891"/>
          </a:xfrm>
        </p:grpSpPr>
        <p:sp>
          <p:nvSpPr>
            <p:cNvPr id="48" name="Google Shape;48;p2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12751" y="260115"/>
              <a:ext cx="239069" cy="169069"/>
            </a:xfrm>
            <a:custGeom>
              <a:avLst/>
              <a:gdLst/>
              <a:ahLst/>
              <a:cxnLst/>
              <a:rect l="l" t="t" r="r" b="b"/>
              <a:pathLst>
                <a:path w="3487" h="2466" extrusionOk="0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7121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2" name="Google Shape;82;p2"/>
          <p:cNvSpPr/>
          <p:nvPr/>
        </p:nvSpPr>
        <p:spPr>
          <a:xfrm rot="7631413">
            <a:off x="7610830" y="197792"/>
            <a:ext cx="1087435" cy="811204"/>
          </a:xfrm>
          <a:custGeom>
            <a:avLst/>
            <a:gdLst/>
            <a:ahLst/>
            <a:cxnLst/>
            <a:rect l="l" t="t" r="r" b="b"/>
            <a:pathLst>
              <a:path w="3740" h="2790" extrusionOk="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 flipH="1">
            <a:off x="2867275" y="1514975"/>
            <a:ext cx="3414300" cy="17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Pacifico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84" name="Google Shape;84;p2"/>
          <p:cNvGrpSpPr/>
          <p:nvPr/>
        </p:nvGrpSpPr>
        <p:grpSpPr>
          <a:xfrm>
            <a:off x="-110838" y="3995083"/>
            <a:ext cx="2217087" cy="796455"/>
            <a:chOff x="7591575" y="960850"/>
            <a:chExt cx="2263950" cy="470301"/>
          </a:xfrm>
        </p:grpSpPr>
        <p:sp>
          <p:nvSpPr>
            <p:cNvPr id="85" name="Google Shape;85;p2"/>
            <p:cNvSpPr/>
            <p:nvPr/>
          </p:nvSpPr>
          <p:spPr>
            <a:xfrm>
              <a:off x="7592364" y="960850"/>
              <a:ext cx="514794" cy="32804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591575" y="1040377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593154" y="1355805"/>
              <a:ext cx="2262372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90" name="Google Shape;90;p2"/>
          <p:cNvSpPr/>
          <p:nvPr/>
        </p:nvSpPr>
        <p:spPr>
          <a:xfrm>
            <a:off x="3095226" y="3246276"/>
            <a:ext cx="2391554" cy="108050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1" name="Google Shape;91;p2"/>
          <p:cNvSpPr/>
          <p:nvPr/>
        </p:nvSpPr>
        <p:spPr>
          <a:xfrm rot="7631436">
            <a:off x="8198706" y="885440"/>
            <a:ext cx="726647" cy="542071"/>
          </a:xfrm>
          <a:custGeom>
            <a:avLst/>
            <a:gdLst/>
            <a:ahLst/>
            <a:cxnLst/>
            <a:rect l="l" t="t" r="r" b="b"/>
            <a:pathLst>
              <a:path w="3740" h="2790" extrusionOk="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1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6"/>
          <p:cNvGrpSpPr/>
          <p:nvPr/>
        </p:nvGrpSpPr>
        <p:grpSpPr>
          <a:xfrm rot="10800000">
            <a:off x="6500314" y="402880"/>
            <a:ext cx="2710401" cy="913972"/>
            <a:chOff x="7591575" y="1014633"/>
            <a:chExt cx="2263950" cy="645096"/>
          </a:xfrm>
        </p:grpSpPr>
        <p:sp>
          <p:nvSpPr>
            <p:cNvPr id="482" name="Google Shape;482;p26"/>
            <p:cNvSpPr/>
            <p:nvPr/>
          </p:nvSpPr>
          <p:spPr>
            <a:xfrm>
              <a:off x="7592364" y="1014633"/>
              <a:ext cx="514794" cy="32804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7591575" y="1094160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7592562" y="1506211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7593154" y="1584384"/>
              <a:ext cx="2262372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</p:grpSp>
      <p:sp>
        <p:nvSpPr>
          <p:cNvPr id="487" name="Google Shape;487;p26"/>
          <p:cNvSpPr txBox="1">
            <a:spLocks noGrp="1"/>
          </p:cNvSpPr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>
            <a:spLocks noGrp="1"/>
          </p:cNvSpPr>
          <p:nvPr>
            <p:ph type="title"/>
          </p:nvPr>
        </p:nvSpPr>
        <p:spPr>
          <a:xfrm>
            <a:off x="2159100" y="2911400"/>
            <a:ext cx="51510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1834200" y="1669275"/>
            <a:ext cx="54759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6" name="Google Shape;436;p19"/>
          <p:cNvGrpSpPr/>
          <p:nvPr/>
        </p:nvGrpSpPr>
        <p:grpSpPr>
          <a:xfrm rot="10800000">
            <a:off x="4772470" y="519584"/>
            <a:ext cx="4451904" cy="797398"/>
            <a:chOff x="7591590" y="960853"/>
            <a:chExt cx="2093831" cy="470303"/>
          </a:xfrm>
        </p:grpSpPr>
        <p:sp>
          <p:nvSpPr>
            <p:cNvPr id="437" name="Google Shape;437;p19"/>
            <p:cNvSpPr/>
            <p:nvPr/>
          </p:nvSpPr>
          <p:spPr>
            <a:xfrm>
              <a:off x="7592375" y="960853"/>
              <a:ext cx="1686346" cy="32803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591590" y="1037557"/>
              <a:ext cx="2093831" cy="51631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7593153" y="1355810"/>
              <a:ext cx="1677605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42" name="Google Shape;442;p19"/>
          <p:cNvGrpSpPr/>
          <p:nvPr/>
        </p:nvGrpSpPr>
        <p:grpSpPr>
          <a:xfrm>
            <a:off x="-55466" y="3788325"/>
            <a:ext cx="2856823" cy="797398"/>
            <a:chOff x="7591590" y="960853"/>
            <a:chExt cx="2093831" cy="470303"/>
          </a:xfrm>
        </p:grpSpPr>
        <p:sp>
          <p:nvSpPr>
            <p:cNvPr id="443" name="Google Shape;443;p19"/>
            <p:cNvSpPr/>
            <p:nvPr/>
          </p:nvSpPr>
          <p:spPr>
            <a:xfrm>
              <a:off x="7592375" y="960853"/>
              <a:ext cx="1686346" cy="32803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591590" y="1037557"/>
              <a:ext cx="2093831" cy="51631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7593153" y="1355810"/>
              <a:ext cx="1677605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5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/>
          <p:nvPr/>
        </p:nvSpPr>
        <p:spPr>
          <a:xfrm>
            <a:off x="416800" y="960125"/>
            <a:ext cx="7977853" cy="3087864"/>
          </a:xfrm>
          <a:custGeom>
            <a:avLst/>
            <a:gdLst/>
            <a:ahLst/>
            <a:cxnLst/>
            <a:rect l="l" t="t" r="r" b="b"/>
            <a:pathLst>
              <a:path w="20028" h="9613" extrusionOk="0">
                <a:moveTo>
                  <a:pt x="4049" y="1"/>
                </a:moveTo>
                <a:cubicBezTo>
                  <a:pt x="2685" y="2544"/>
                  <a:pt x="1355" y="6283"/>
                  <a:pt x="0" y="8927"/>
                </a:cubicBezTo>
                <a:cubicBezTo>
                  <a:pt x="4509" y="8417"/>
                  <a:pt x="8985" y="7823"/>
                  <a:pt x="13402" y="7162"/>
                </a:cubicBezTo>
                <a:cubicBezTo>
                  <a:pt x="13469" y="7254"/>
                  <a:pt x="13519" y="7346"/>
                  <a:pt x="13569" y="7438"/>
                </a:cubicBezTo>
                <a:cubicBezTo>
                  <a:pt x="13996" y="8174"/>
                  <a:pt x="14364" y="8919"/>
                  <a:pt x="14992" y="9613"/>
                </a:cubicBezTo>
                <a:cubicBezTo>
                  <a:pt x="15176" y="8977"/>
                  <a:pt x="15376" y="8341"/>
                  <a:pt x="15594" y="7714"/>
                </a:cubicBezTo>
                <a:cubicBezTo>
                  <a:pt x="17066" y="7898"/>
                  <a:pt x="18539" y="8057"/>
                  <a:pt x="20028" y="8199"/>
                </a:cubicBezTo>
                <a:cubicBezTo>
                  <a:pt x="19308" y="5790"/>
                  <a:pt x="18514" y="3389"/>
                  <a:pt x="17652" y="988"/>
                </a:cubicBezTo>
                <a:cubicBezTo>
                  <a:pt x="13327" y="603"/>
                  <a:pt x="8458" y="360"/>
                  <a:pt x="40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490890" y="1153497"/>
            <a:ext cx="8120457" cy="3190975"/>
          </a:xfrm>
          <a:custGeom>
            <a:avLst/>
            <a:gdLst/>
            <a:ahLst/>
            <a:cxnLst/>
            <a:rect l="l" t="t" r="r" b="b"/>
            <a:pathLst>
              <a:path w="20386" h="9934" extrusionOk="0">
                <a:moveTo>
                  <a:pt x="4321" y="326"/>
                </a:moveTo>
                <a:cubicBezTo>
                  <a:pt x="8780" y="687"/>
                  <a:pt x="13263" y="904"/>
                  <a:pt x="17722" y="1304"/>
                </a:cubicBezTo>
                <a:lnTo>
                  <a:pt x="17722" y="1304"/>
                </a:lnTo>
                <a:cubicBezTo>
                  <a:pt x="18535" y="3583"/>
                  <a:pt x="19296" y="5878"/>
                  <a:pt x="19995" y="8187"/>
                </a:cubicBezTo>
                <a:lnTo>
                  <a:pt x="19995" y="8187"/>
                </a:lnTo>
                <a:cubicBezTo>
                  <a:pt x="18587" y="8050"/>
                  <a:pt x="17185" y="7898"/>
                  <a:pt x="15776" y="7723"/>
                </a:cubicBezTo>
                <a:cubicBezTo>
                  <a:pt x="15709" y="7723"/>
                  <a:pt x="15642" y="7764"/>
                  <a:pt x="15625" y="7831"/>
                </a:cubicBezTo>
                <a:cubicBezTo>
                  <a:pt x="15440" y="8367"/>
                  <a:pt x="15266" y="8909"/>
                  <a:pt x="15105" y="9457"/>
                </a:cubicBezTo>
                <a:lnTo>
                  <a:pt x="15105" y="9457"/>
                </a:lnTo>
                <a:cubicBezTo>
                  <a:pt x="14564" y="8771"/>
                  <a:pt x="14172" y="7994"/>
                  <a:pt x="13718" y="7246"/>
                </a:cubicBezTo>
                <a:cubicBezTo>
                  <a:pt x="13691" y="7199"/>
                  <a:pt x="13638" y="7174"/>
                  <a:pt x="13584" y="7174"/>
                </a:cubicBezTo>
                <a:cubicBezTo>
                  <a:pt x="13570" y="7174"/>
                  <a:pt x="13556" y="7175"/>
                  <a:pt x="13542" y="7179"/>
                </a:cubicBezTo>
                <a:cubicBezTo>
                  <a:pt x="9189" y="7826"/>
                  <a:pt x="4820" y="8402"/>
                  <a:pt x="450" y="8905"/>
                </a:cubicBezTo>
                <a:lnTo>
                  <a:pt x="450" y="8905"/>
                </a:lnTo>
                <a:cubicBezTo>
                  <a:pt x="1854" y="6097"/>
                  <a:pt x="2860" y="3102"/>
                  <a:pt x="4321" y="326"/>
                </a:cubicBezTo>
                <a:close/>
                <a:moveTo>
                  <a:pt x="4216" y="0"/>
                </a:moveTo>
                <a:cubicBezTo>
                  <a:pt x="4161" y="0"/>
                  <a:pt x="4122" y="27"/>
                  <a:pt x="4101" y="65"/>
                </a:cubicBezTo>
                <a:lnTo>
                  <a:pt x="4101" y="65"/>
                </a:lnTo>
                <a:cubicBezTo>
                  <a:pt x="4097" y="71"/>
                  <a:pt x="4093" y="78"/>
                  <a:pt x="4089" y="85"/>
                </a:cubicBezTo>
                <a:cubicBezTo>
                  <a:pt x="2558" y="2971"/>
                  <a:pt x="1529" y="6100"/>
                  <a:pt x="40" y="9011"/>
                </a:cubicBezTo>
                <a:cubicBezTo>
                  <a:pt x="0" y="9098"/>
                  <a:pt x="51" y="9246"/>
                  <a:pt x="164" y="9246"/>
                </a:cubicBezTo>
                <a:cubicBezTo>
                  <a:pt x="170" y="9246"/>
                  <a:pt x="176" y="9246"/>
                  <a:pt x="182" y="9245"/>
                </a:cubicBezTo>
                <a:cubicBezTo>
                  <a:pt x="4634" y="8739"/>
                  <a:pt x="9078" y="8160"/>
                  <a:pt x="13506" y="7498"/>
                </a:cubicBezTo>
                <a:lnTo>
                  <a:pt x="13506" y="7498"/>
                </a:lnTo>
                <a:cubicBezTo>
                  <a:pt x="13993" y="8322"/>
                  <a:pt x="14428" y="9164"/>
                  <a:pt x="15065" y="9889"/>
                </a:cubicBezTo>
                <a:cubicBezTo>
                  <a:pt x="15095" y="9920"/>
                  <a:pt x="15134" y="9934"/>
                  <a:pt x="15172" y="9934"/>
                </a:cubicBezTo>
                <a:cubicBezTo>
                  <a:pt x="15238" y="9934"/>
                  <a:pt x="15303" y="9892"/>
                  <a:pt x="15324" y="9822"/>
                </a:cubicBezTo>
                <a:cubicBezTo>
                  <a:pt x="15496" y="9223"/>
                  <a:pt x="15681" y="8630"/>
                  <a:pt x="15882" y="8045"/>
                </a:cubicBezTo>
                <a:lnTo>
                  <a:pt x="15882" y="8045"/>
                </a:lnTo>
                <a:cubicBezTo>
                  <a:pt x="17319" y="8224"/>
                  <a:pt x="18764" y="8379"/>
                  <a:pt x="20210" y="8517"/>
                </a:cubicBezTo>
                <a:cubicBezTo>
                  <a:pt x="20310" y="8517"/>
                  <a:pt x="20385" y="8417"/>
                  <a:pt x="20360" y="8317"/>
                </a:cubicBezTo>
                <a:cubicBezTo>
                  <a:pt x="19633" y="5899"/>
                  <a:pt x="18838" y="3498"/>
                  <a:pt x="17985" y="1114"/>
                </a:cubicBezTo>
                <a:cubicBezTo>
                  <a:pt x="17968" y="1047"/>
                  <a:pt x="17901" y="997"/>
                  <a:pt x="17834" y="997"/>
                </a:cubicBezTo>
                <a:cubicBezTo>
                  <a:pt x="13308" y="595"/>
                  <a:pt x="8757" y="377"/>
                  <a:pt x="4231" y="1"/>
                </a:cubicBezTo>
                <a:cubicBezTo>
                  <a:pt x="4226" y="1"/>
                  <a:pt x="4221" y="0"/>
                  <a:pt x="4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756550" y="1719200"/>
            <a:ext cx="5631000" cy="122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subTitle" idx="1"/>
          </p:nvPr>
        </p:nvSpPr>
        <p:spPr>
          <a:xfrm>
            <a:off x="990450" y="2794445"/>
            <a:ext cx="71628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99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719750" y="1339175"/>
            <a:ext cx="7447800" cy="31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3479425" y="445025"/>
            <a:ext cx="50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2" name="Google Shape;102;p4"/>
          <p:cNvGrpSpPr/>
          <p:nvPr/>
        </p:nvGrpSpPr>
        <p:grpSpPr>
          <a:xfrm>
            <a:off x="116890" y="756126"/>
            <a:ext cx="1991442" cy="167141"/>
            <a:chOff x="5953575" y="2624425"/>
            <a:chExt cx="1507754" cy="151850"/>
          </a:xfrm>
        </p:grpSpPr>
        <p:sp>
          <p:nvSpPr>
            <p:cNvPr id="103" name="Google Shape;103;p4"/>
            <p:cNvSpPr/>
            <p:nvPr/>
          </p:nvSpPr>
          <p:spPr>
            <a:xfrm>
              <a:off x="5955475" y="2724025"/>
              <a:ext cx="1460947" cy="52250"/>
            </a:xfrm>
            <a:custGeom>
              <a:avLst/>
              <a:gdLst/>
              <a:ahLst/>
              <a:cxnLst/>
              <a:rect l="l" t="t" r="r" b="b"/>
              <a:pathLst>
                <a:path w="5193" h="332" extrusionOk="0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953575" y="2624425"/>
              <a:ext cx="1507754" cy="53041"/>
            </a:xfrm>
            <a:custGeom>
              <a:avLst/>
              <a:gdLst/>
              <a:ahLst/>
              <a:cxnLst/>
              <a:rect l="l" t="t" r="r" b="b"/>
              <a:pathLst>
                <a:path w="5582" h="337" extrusionOk="0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2040928" y="628500"/>
            <a:ext cx="305319" cy="389196"/>
            <a:chOff x="6014539" y="2508499"/>
            <a:chExt cx="305319" cy="353590"/>
          </a:xfrm>
        </p:grpSpPr>
        <p:sp>
          <p:nvSpPr>
            <p:cNvPr id="106" name="Google Shape;106;p4"/>
            <p:cNvSpPr/>
            <p:nvPr/>
          </p:nvSpPr>
          <p:spPr>
            <a:xfrm rot="9422034">
              <a:off x="6013644" y="2757322"/>
              <a:ext cx="279789" cy="52253"/>
            </a:xfrm>
            <a:custGeom>
              <a:avLst/>
              <a:gdLst/>
              <a:ahLst/>
              <a:cxnLst/>
              <a:rect l="l" t="t" r="r" b="b"/>
              <a:pathLst>
                <a:path w="5193" h="332" extrusionOk="0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 rot="-9000092">
              <a:off x="6025998" y="2580128"/>
              <a:ext cx="300744" cy="53040"/>
            </a:xfrm>
            <a:custGeom>
              <a:avLst/>
              <a:gdLst/>
              <a:ahLst/>
              <a:cxnLst/>
              <a:rect l="l" t="t" r="r" b="b"/>
              <a:pathLst>
                <a:path w="5582" h="337" extrusionOk="0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0" name="Google Shape;140;p6"/>
          <p:cNvGrpSpPr/>
          <p:nvPr/>
        </p:nvGrpSpPr>
        <p:grpSpPr>
          <a:xfrm>
            <a:off x="7336409" y="105825"/>
            <a:ext cx="1685019" cy="2405475"/>
            <a:chOff x="7336409" y="105825"/>
            <a:chExt cx="1685019" cy="2405475"/>
          </a:xfrm>
        </p:grpSpPr>
        <p:sp>
          <p:nvSpPr>
            <p:cNvPr id="141" name="Google Shape;141;p6"/>
            <p:cNvSpPr/>
            <p:nvPr/>
          </p:nvSpPr>
          <p:spPr>
            <a:xfrm>
              <a:off x="7336409" y="161701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8022989" y="105825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8442508" y="127147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8800665" y="128107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8564476" y="369848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8442508" y="591365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8800665" y="592393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186162" y="811784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564476" y="834066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8716878" y="2375963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7965464" y="458661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442508" y="591365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800665" y="592393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8186162" y="811784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8800665" y="1056953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262362" y="1124013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 rot="-5564026">
              <a:off x="8740852" y="1665828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8501133" y="135015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8800665" y="1056953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426329" y="1812799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>
            <a:spLocks noGrp="1"/>
          </p:cNvSpPr>
          <p:nvPr>
            <p:ph type="title"/>
          </p:nvPr>
        </p:nvSpPr>
        <p:spPr>
          <a:xfrm>
            <a:off x="719750" y="2066475"/>
            <a:ext cx="3933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8" name="Google Shape;238;p9"/>
          <p:cNvSpPr txBox="1">
            <a:spLocks noGrp="1"/>
          </p:cNvSpPr>
          <p:nvPr>
            <p:ph type="subTitle" idx="1"/>
          </p:nvPr>
        </p:nvSpPr>
        <p:spPr>
          <a:xfrm>
            <a:off x="719750" y="3799913"/>
            <a:ext cx="27681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9" name="Google Shape;239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9750" y="1225050"/>
            <a:ext cx="23043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CUSTOM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 flipH="1">
            <a:off x="3760800" y="3127475"/>
            <a:ext cx="1622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2"/>
          </p:nvPr>
        </p:nvSpPr>
        <p:spPr>
          <a:xfrm flipH="1">
            <a:off x="6359525" y="3127475"/>
            <a:ext cx="1622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3"/>
          </p:nvPr>
        </p:nvSpPr>
        <p:spPr>
          <a:xfrm flipH="1">
            <a:off x="1194300" y="3127500"/>
            <a:ext cx="1597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hasCustomPrompt="1"/>
          </p:nvPr>
        </p:nvSpPr>
        <p:spPr>
          <a:xfrm>
            <a:off x="1251900" y="2271200"/>
            <a:ext cx="148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4" hasCustomPrompt="1"/>
          </p:nvPr>
        </p:nvSpPr>
        <p:spPr>
          <a:xfrm>
            <a:off x="3818800" y="2271200"/>
            <a:ext cx="15063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5" hasCustomPrompt="1"/>
          </p:nvPr>
        </p:nvSpPr>
        <p:spPr>
          <a:xfrm>
            <a:off x="6419675" y="2271200"/>
            <a:ext cx="15021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60" name="Google Shape;260;p13"/>
          <p:cNvGrpSpPr/>
          <p:nvPr/>
        </p:nvGrpSpPr>
        <p:grpSpPr>
          <a:xfrm>
            <a:off x="7444110" y="564558"/>
            <a:ext cx="1765833" cy="1401494"/>
            <a:chOff x="7101094" y="572788"/>
            <a:chExt cx="2108709" cy="1401494"/>
          </a:xfrm>
        </p:grpSpPr>
        <p:sp>
          <p:nvSpPr>
            <p:cNvPr id="261" name="Google Shape;261;p13"/>
            <p:cNvSpPr/>
            <p:nvPr/>
          </p:nvSpPr>
          <p:spPr>
            <a:xfrm rot="10800000">
              <a:off x="7732422" y="1397361"/>
              <a:ext cx="1477373" cy="46475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 rot="10800000">
              <a:off x="8253341" y="1194662"/>
              <a:ext cx="956462" cy="69150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 rot="10800000">
              <a:off x="7935681" y="998712"/>
              <a:ext cx="1273870" cy="67124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 rot="10800000">
              <a:off x="7617609" y="769618"/>
              <a:ext cx="1590784" cy="64530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 rot="10800000">
              <a:off x="7313485" y="572788"/>
              <a:ext cx="1895570" cy="106748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grpSp>
          <p:nvGrpSpPr>
            <p:cNvPr id="266" name="Google Shape;266;p13"/>
            <p:cNvGrpSpPr/>
            <p:nvPr/>
          </p:nvGrpSpPr>
          <p:grpSpPr>
            <a:xfrm rot="10800000">
              <a:off x="7101094" y="1577376"/>
              <a:ext cx="2108629" cy="396905"/>
              <a:chOff x="7592562" y="1151009"/>
              <a:chExt cx="2262964" cy="280142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7592562" y="1151009"/>
                <a:ext cx="1520439" cy="47377"/>
              </a:xfrm>
              <a:custGeom>
                <a:avLst/>
                <a:gdLst/>
                <a:ahLst/>
                <a:cxnLst/>
                <a:rect l="l" t="t" r="r" b="b"/>
                <a:pathLst>
                  <a:path w="23114" h="725" extrusionOk="0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7593943" y="1246676"/>
                <a:ext cx="1898608" cy="45547"/>
              </a:xfrm>
              <a:custGeom>
                <a:avLst/>
                <a:gdLst/>
                <a:ahLst/>
                <a:cxnLst/>
                <a:rect l="l" t="t" r="r" b="b"/>
                <a:pathLst>
                  <a:path w="28863" h="697" extrusionOk="0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7593154" y="1355805"/>
                <a:ext cx="2262372" cy="75346"/>
              </a:xfrm>
              <a:custGeom>
                <a:avLst/>
                <a:gdLst/>
                <a:ahLst/>
                <a:cxnLst/>
                <a:rect l="l" t="t" r="r" b="b"/>
                <a:pathLst>
                  <a:path w="34393" h="1153" extrusionOk="0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70" name="Google Shape;270;p13"/>
          <p:cNvSpPr txBox="1">
            <a:spLocks noGrp="1"/>
          </p:cNvSpPr>
          <p:nvPr>
            <p:ph type="title" idx="6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>
            <a:spLocks noGrp="1"/>
          </p:cNvSpPr>
          <p:nvPr>
            <p:ph type="title"/>
          </p:nvPr>
        </p:nvSpPr>
        <p:spPr>
          <a:xfrm>
            <a:off x="615900" y="445025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subTitle" idx="1"/>
          </p:nvPr>
        </p:nvSpPr>
        <p:spPr>
          <a:xfrm>
            <a:off x="2094221" y="3970450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2"/>
          </p:nvPr>
        </p:nvSpPr>
        <p:spPr>
          <a:xfrm>
            <a:off x="4678796" y="3970450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title" idx="3" hasCustomPrompt="1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6" name="Google Shape;276;p14"/>
          <p:cNvSpPr txBox="1">
            <a:spLocks noGrp="1"/>
          </p:cNvSpPr>
          <p:nvPr>
            <p:ph type="title" idx="4" hasCustomPrompt="1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14"/>
          <p:cNvSpPr txBox="1">
            <a:spLocks noGrp="1"/>
          </p:cNvSpPr>
          <p:nvPr>
            <p:ph type="title" idx="5" hasCustomPrompt="1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8" name="Google Shape;278;p14"/>
          <p:cNvSpPr txBox="1">
            <a:spLocks noGrp="1"/>
          </p:cNvSpPr>
          <p:nvPr>
            <p:ph type="title" idx="6" hasCustomPrompt="1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" name="Google Shape;279;p14"/>
          <p:cNvSpPr txBox="1">
            <a:spLocks noGrp="1"/>
          </p:cNvSpPr>
          <p:nvPr>
            <p:ph type="subTitle" idx="7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8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9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13"/>
          </p:nvPr>
        </p:nvSpPr>
        <p:spPr>
          <a:xfrm>
            <a:off x="2093196" y="2266029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14"/>
          </p:nvPr>
        </p:nvSpPr>
        <p:spPr>
          <a:xfrm>
            <a:off x="4682796" y="2263629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15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85" name="Google Shape;285;p14"/>
          <p:cNvGrpSpPr/>
          <p:nvPr/>
        </p:nvGrpSpPr>
        <p:grpSpPr>
          <a:xfrm>
            <a:off x="7132667" y="105825"/>
            <a:ext cx="1888761" cy="1762891"/>
            <a:chOff x="7280351" y="0"/>
            <a:chExt cx="1888761" cy="1762891"/>
          </a:xfrm>
        </p:grpSpPr>
        <p:sp>
          <p:nvSpPr>
            <p:cNvPr id="286" name="Google Shape;286;p14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87883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4"/>
          <p:cNvSpPr/>
          <p:nvPr/>
        </p:nvSpPr>
        <p:spPr>
          <a:xfrm>
            <a:off x="8740853" y="2107405"/>
            <a:ext cx="264642" cy="134995"/>
          </a:xfrm>
          <a:custGeom>
            <a:avLst/>
            <a:gdLst/>
            <a:ahLst/>
            <a:cxnLst/>
            <a:rect l="l" t="t" r="r" b="b"/>
            <a:pathLst>
              <a:path w="3860" h="1969" extrusionOk="0">
                <a:moveTo>
                  <a:pt x="1879" y="0"/>
                </a:moveTo>
                <a:cubicBezTo>
                  <a:pt x="1814" y="0"/>
                  <a:pt x="1746" y="25"/>
                  <a:pt x="1683" y="81"/>
                </a:cubicBezTo>
                <a:cubicBezTo>
                  <a:pt x="1563" y="189"/>
                  <a:pt x="1491" y="333"/>
                  <a:pt x="1443" y="478"/>
                </a:cubicBezTo>
                <a:cubicBezTo>
                  <a:pt x="1046" y="454"/>
                  <a:pt x="661" y="430"/>
                  <a:pt x="265" y="405"/>
                </a:cubicBezTo>
                <a:cubicBezTo>
                  <a:pt x="60" y="405"/>
                  <a:pt x="0" y="754"/>
                  <a:pt x="216" y="778"/>
                </a:cubicBezTo>
                <a:cubicBezTo>
                  <a:pt x="601" y="838"/>
                  <a:pt x="974" y="886"/>
                  <a:pt x="1358" y="934"/>
                </a:cubicBezTo>
                <a:cubicBezTo>
                  <a:pt x="1358" y="983"/>
                  <a:pt x="1346" y="1031"/>
                  <a:pt x="1346" y="1079"/>
                </a:cubicBezTo>
                <a:cubicBezTo>
                  <a:pt x="1346" y="1331"/>
                  <a:pt x="1370" y="1692"/>
                  <a:pt x="1587" y="1836"/>
                </a:cubicBezTo>
                <a:lnTo>
                  <a:pt x="1587" y="1848"/>
                </a:lnTo>
                <a:cubicBezTo>
                  <a:pt x="1626" y="1931"/>
                  <a:pt x="1700" y="1968"/>
                  <a:pt x="1771" y="1968"/>
                </a:cubicBezTo>
                <a:cubicBezTo>
                  <a:pt x="1875" y="1968"/>
                  <a:pt x="1971" y="1888"/>
                  <a:pt x="1935" y="1752"/>
                </a:cubicBezTo>
                <a:cubicBezTo>
                  <a:pt x="1935" y="1752"/>
                  <a:pt x="1935" y="1740"/>
                  <a:pt x="1923" y="1728"/>
                </a:cubicBezTo>
                <a:cubicBezTo>
                  <a:pt x="2008" y="1560"/>
                  <a:pt x="1947" y="1379"/>
                  <a:pt x="1960" y="1175"/>
                </a:cubicBezTo>
                <a:cubicBezTo>
                  <a:pt x="1960" y="1115"/>
                  <a:pt x="1972" y="1055"/>
                  <a:pt x="1984" y="1007"/>
                </a:cubicBezTo>
                <a:cubicBezTo>
                  <a:pt x="2452" y="1055"/>
                  <a:pt x="2921" y="1103"/>
                  <a:pt x="3390" y="1175"/>
                </a:cubicBezTo>
                <a:cubicBezTo>
                  <a:pt x="3413" y="1179"/>
                  <a:pt x="3434" y="1181"/>
                  <a:pt x="3455" y="1181"/>
                </a:cubicBezTo>
                <a:cubicBezTo>
                  <a:pt x="3807" y="1181"/>
                  <a:pt x="3860" y="633"/>
                  <a:pt x="3462" y="622"/>
                </a:cubicBezTo>
                <a:cubicBezTo>
                  <a:pt x="3017" y="610"/>
                  <a:pt x="2573" y="574"/>
                  <a:pt x="2128" y="538"/>
                </a:cubicBezTo>
                <a:cubicBezTo>
                  <a:pt x="2140" y="478"/>
                  <a:pt x="2152" y="430"/>
                  <a:pt x="2164" y="369"/>
                </a:cubicBezTo>
                <a:cubicBezTo>
                  <a:pt x="2199" y="169"/>
                  <a:pt x="2050" y="0"/>
                  <a:pt x="18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2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Gloria Hallelujah"/>
              <a:buNone/>
              <a:defRPr sz="35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7" r:id="rId8"/>
    <p:sldLayoutId id="2147483669" r:id="rId9"/>
    <p:sldLayoutId id="2147483672" r:id="rId10"/>
    <p:sldLayoutId id="2147483675" r:id="rId11"/>
    <p:sldLayoutId id="2147483676" r:id="rId12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5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"/>
          <p:cNvSpPr txBox="1">
            <a:spLocks noGrp="1"/>
          </p:cNvSpPr>
          <p:nvPr>
            <p:ph type="subTitle" idx="1"/>
          </p:nvPr>
        </p:nvSpPr>
        <p:spPr>
          <a:xfrm flipH="1">
            <a:off x="3326150" y="3427650"/>
            <a:ext cx="24963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altLang="zh-TW" dirty="0"/>
              <a:t>-2023/07/05-</a:t>
            </a:r>
            <a:endParaRPr lang="zh-TW" altLang="en-US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97" name="Google Shape;497;p29"/>
          <p:cNvSpPr txBox="1">
            <a:spLocks noGrp="1"/>
          </p:cNvSpPr>
          <p:nvPr>
            <p:ph type="ctrTitle"/>
          </p:nvPr>
        </p:nvSpPr>
        <p:spPr>
          <a:xfrm flipH="1">
            <a:off x="2867275" y="1514975"/>
            <a:ext cx="3414300" cy="17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Meeting</a:t>
            </a:r>
            <a:br>
              <a:rPr lang="en-US" altLang="zh-TW" dirty="0"/>
            </a:br>
            <a:r>
              <a:rPr lang="en-US" altLang="zh-TW" dirty="0"/>
              <a:t>#2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>
            <a:spLocks noGrp="1"/>
          </p:cNvSpPr>
          <p:nvPr>
            <p:ph type="body" idx="1"/>
          </p:nvPr>
        </p:nvSpPr>
        <p:spPr>
          <a:xfrm>
            <a:off x="719850" y="1492623"/>
            <a:ext cx="7704300" cy="253326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04800">
              <a:lnSpc>
                <a:spcPct val="100000"/>
              </a:lnSpc>
              <a:buClr>
                <a:schemeClr val="dk1"/>
              </a:buClr>
              <a:buSzPts val="1200"/>
              <a:buFont typeface="Lato"/>
              <a:buChar char="●"/>
            </a:pP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讀完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1 2 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章節</a:t>
            </a: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>
              <a:lnSpc>
                <a:spcPct val="100000"/>
              </a:lnSpc>
              <a:buClr>
                <a:schemeClr val="dk1"/>
              </a:buClr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>
              <a:lnSpc>
                <a:spcPct val="100000"/>
              </a:lnSpc>
              <a:buClr>
                <a:schemeClr val="dk1"/>
              </a:buClr>
              <a:buSzPts val="1200"/>
              <a:buFont typeface="Lato"/>
              <a:buChar char="●"/>
            </a:pP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搞懂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stamp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approach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endParaRPr dirty="0">
              <a:solidFill>
                <a:schemeClr val="accent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81DEC7-9DDD-1183-BBF6-99B6C0C7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480" y="421183"/>
            <a:ext cx="2829037" cy="836699"/>
          </a:xfrm>
          <a:prstGeom prst="rect">
            <a:avLst/>
          </a:prstGeom>
        </p:spPr>
      </p:pic>
      <p:pic>
        <p:nvPicPr>
          <p:cNvPr id="504" name="圖片 503">
            <a:extLst>
              <a:ext uri="{FF2B5EF4-FFF2-40B4-BE49-F238E27FC236}">
                <a16:creationId xmlns:a16="http://schemas.microsoft.com/office/drawing/2014/main" id="{0E605459-75D5-A877-AAEF-BFD08534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87" y="1257882"/>
            <a:ext cx="3188363" cy="3188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02;p30">
            <a:extLst>
              <a:ext uri="{FF2B5EF4-FFF2-40B4-BE49-F238E27FC236}">
                <a16:creationId xmlns:a16="http://schemas.microsoft.com/office/drawing/2014/main" id="{D83724FA-AF45-12FB-808C-0ABC43A18381}"/>
              </a:ext>
            </a:extLst>
          </p:cNvPr>
          <p:cNvSpPr txBox="1">
            <a:spLocks/>
          </p:cNvSpPr>
          <p:nvPr/>
        </p:nvSpPr>
        <p:spPr>
          <a:xfrm>
            <a:off x="719850" y="1492623"/>
            <a:ext cx="7704300" cy="253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 algn="l">
              <a:buSzPts val="1200"/>
              <a:buFont typeface="Lato"/>
              <a:buChar char="●"/>
            </a:pP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多端電阻用途  </a:t>
            </a:r>
            <a:r>
              <a:rPr lang="en-US" altLang="zh-TW" sz="1800" b="1" u="sng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(1.2.5, p6 fig 1.2.5)</a:t>
            </a:r>
          </a:p>
          <a:p>
            <a:pPr indent="-304800" algn="l">
              <a:buSzPts val="1200"/>
              <a:buFont typeface="Lato"/>
              <a:buChar char="●"/>
            </a:pPr>
            <a:endParaRPr lang="zh-TW" altLang="en-US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52400" indent="0" algn="l">
              <a:buSzPts val="1200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dirty="0">
              <a:solidFill>
                <a:schemeClr val="accent3"/>
              </a:solidFill>
            </a:endParaRPr>
          </a:p>
          <a:p>
            <a:pPr marL="0" indent="0" algn="l"/>
            <a:endParaRPr lang="en-US" dirty="0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6A7BE9C1-9A8D-BAA6-6F8D-DC15BBDC4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0" y="477975"/>
            <a:ext cx="4041213" cy="810699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2B792DFC-5D88-5B9C-F42D-B0F7B9F6C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486" y="1992458"/>
            <a:ext cx="5375027" cy="2533263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E70D3E2-A2CC-EF9D-F16E-7E20FEEB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0" y="477975"/>
            <a:ext cx="4041213" cy="810699"/>
          </a:xfrm>
          <a:prstGeom prst="rect">
            <a:avLst/>
          </a:prstGeom>
        </p:spPr>
      </p:pic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FC3BEEE0-CAFA-A814-5283-3A7AB179A3A6}"/>
              </a:ext>
            </a:extLst>
          </p:cNvPr>
          <p:cNvSpPr txBox="1">
            <a:spLocks/>
          </p:cNvSpPr>
          <p:nvPr/>
        </p:nvSpPr>
        <p:spPr>
          <a:xfrm>
            <a:off x="719850" y="1492623"/>
            <a:ext cx="7704300" cy="90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 algn="l">
              <a:buSzPts val="1200"/>
              <a:buFont typeface="Lato"/>
              <a:buChar char="●"/>
            </a:pP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多端電容</a:t>
            </a:r>
            <a:r>
              <a:rPr lang="en-US" altLang="zh-TW" sz="1800" b="1" u="sng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(1.3.2,p11)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1800" b="1" dirty="0" err="1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Dq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是什麼</a:t>
            </a: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u="sng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52400" indent="0" algn="l">
              <a:buSzPts val="1200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dirty="0">
              <a:solidFill>
                <a:schemeClr val="accent3"/>
              </a:solidFill>
            </a:endParaRPr>
          </a:p>
          <a:p>
            <a:pPr marL="0" indent="0" algn="l"/>
            <a:endParaRPr 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CABA23F-66B4-609C-3057-F88474A9233A}"/>
              </a:ext>
            </a:extLst>
          </p:cNvPr>
          <p:cNvGrpSpPr/>
          <p:nvPr/>
        </p:nvGrpSpPr>
        <p:grpSpPr>
          <a:xfrm>
            <a:off x="2707473" y="2171603"/>
            <a:ext cx="4107180" cy="1158436"/>
            <a:chOff x="2639740" y="2392680"/>
            <a:chExt cx="4107180" cy="115843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176B469-4209-5061-9ED1-AE212E511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9740" y="2392680"/>
              <a:ext cx="4107180" cy="1158436"/>
            </a:xfrm>
            <a:prstGeom prst="rect">
              <a:avLst/>
            </a:prstGeom>
            <a:effectLst>
              <a:softEdge rad="31750"/>
            </a:effec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50631E67-65EE-E3C0-EDDF-6666C4BE2F28}"/>
                    </a:ext>
                  </a:extLst>
                </p14:cNvPr>
                <p14:cNvContentPartPr/>
                <p14:nvPr/>
              </p14:nvContentPartPr>
              <p14:xfrm>
                <a:off x="3873540" y="3345991"/>
                <a:ext cx="45720" cy="4572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50631E67-65EE-E3C0-EDDF-6666C4BE2F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8234" y="-10324289"/>
                  <a:ext cx="155964" cy="27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0934B690-5173-FA7D-0FDD-53AB9055FB04}"/>
                    </a:ext>
                  </a:extLst>
                </p14:cNvPr>
                <p14:cNvContentPartPr/>
                <p14:nvPr/>
              </p14:nvContentPartPr>
              <p14:xfrm>
                <a:off x="4224000" y="3339151"/>
                <a:ext cx="45720" cy="45720"/>
              </p14:xfrm>
            </p:contentPart>
          </mc:Choice>
          <mc:Fallback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0934B690-5173-FA7D-0FDD-53AB9055FB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69502" y="3226725"/>
                  <a:ext cx="155082" cy="270198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918A715A-7A1F-33AA-B2E6-698197D15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7" y="501067"/>
            <a:ext cx="4155513" cy="768614"/>
          </a:xfrm>
          <a:prstGeom prst="rect">
            <a:avLst/>
          </a:prstGeom>
        </p:spPr>
      </p:pic>
      <p:sp>
        <p:nvSpPr>
          <p:cNvPr id="18" name="Google Shape;502;p30">
            <a:extLst>
              <a:ext uri="{FF2B5EF4-FFF2-40B4-BE49-F238E27FC236}">
                <a16:creationId xmlns:a16="http://schemas.microsoft.com/office/drawing/2014/main" id="{1101559E-783A-4BD1-649A-C4091E0DB192}"/>
              </a:ext>
            </a:extLst>
          </p:cNvPr>
          <p:cNvSpPr txBox="1">
            <a:spLocks/>
          </p:cNvSpPr>
          <p:nvPr/>
        </p:nvSpPr>
        <p:spPr>
          <a:xfrm>
            <a:off x="719850" y="1492623"/>
            <a:ext cx="7704300" cy="253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 algn="l">
              <a:buSzPts val="1200"/>
              <a:buFont typeface="Lato"/>
              <a:buChar char="●"/>
            </a:pPr>
            <a:r>
              <a:rPr lang="en-US" altLang="zh-TW" sz="1800" b="1" dirty="0" err="1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Cutset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的劃分方式</a:t>
            </a: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u="sng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zh-TW" altLang="en-US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zh-TW" altLang="en-US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 2.1.6 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矩陣看不懂如何分析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不知為甚麼符合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KCL,2.1.4)</a:t>
            </a: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拓樸方程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(topological eq.)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對電路方程式的應用</a:t>
            </a: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dirty="0">
              <a:solidFill>
                <a:schemeClr val="accent3"/>
              </a:solidFill>
            </a:endParaRPr>
          </a:p>
          <a:p>
            <a:pPr marL="0" indent="0" algn="l"/>
            <a:endParaRPr 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E248066-5186-B9C2-93E2-87B653BB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597" y="1269681"/>
            <a:ext cx="1623191" cy="183528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B1BAF78-A06A-F40E-65AB-62E14435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75" y="1272605"/>
            <a:ext cx="3331569" cy="183236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57513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B72DA68-F4F2-E4DC-464C-4323C6E2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6" y="529357"/>
            <a:ext cx="4155513" cy="768614"/>
          </a:xfrm>
          <a:prstGeom prst="rect">
            <a:avLst/>
          </a:prstGeom>
        </p:spPr>
      </p:pic>
      <p:grpSp>
        <p:nvGrpSpPr>
          <p:cNvPr id="5" name="Google Shape;620;p39">
            <a:extLst>
              <a:ext uri="{FF2B5EF4-FFF2-40B4-BE49-F238E27FC236}">
                <a16:creationId xmlns:a16="http://schemas.microsoft.com/office/drawing/2014/main" id="{CCC17BDF-14BA-FE62-0B40-921B23A716F8}"/>
              </a:ext>
            </a:extLst>
          </p:cNvPr>
          <p:cNvGrpSpPr/>
          <p:nvPr/>
        </p:nvGrpSpPr>
        <p:grpSpPr>
          <a:xfrm>
            <a:off x="7909958" y="4565991"/>
            <a:ext cx="1062523" cy="467693"/>
            <a:chOff x="5285028" y="2337803"/>
            <a:chExt cx="1158948" cy="467693"/>
          </a:xfrm>
        </p:grpSpPr>
        <p:grpSp>
          <p:nvGrpSpPr>
            <p:cNvPr id="6" name="Google Shape;621;p39">
              <a:extLst>
                <a:ext uri="{FF2B5EF4-FFF2-40B4-BE49-F238E27FC236}">
                  <a16:creationId xmlns:a16="http://schemas.microsoft.com/office/drawing/2014/main" id="{500DD9A3-5330-3A89-4A4B-74AD9F084948}"/>
                </a:ext>
              </a:extLst>
            </p:cNvPr>
            <p:cNvGrpSpPr/>
            <p:nvPr/>
          </p:nvGrpSpPr>
          <p:grpSpPr>
            <a:xfrm>
              <a:off x="5285028" y="2491151"/>
              <a:ext cx="1095082" cy="200852"/>
              <a:chOff x="5953575" y="2624425"/>
              <a:chExt cx="1507754" cy="151850"/>
            </a:xfrm>
          </p:grpSpPr>
          <p:sp>
            <p:nvSpPr>
              <p:cNvPr id="10" name="Google Shape;622;p39">
                <a:extLst>
                  <a:ext uri="{FF2B5EF4-FFF2-40B4-BE49-F238E27FC236}">
                    <a16:creationId xmlns:a16="http://schemas.microsoft.com/office/drawing/2014/main" id="{98499201-8199-D628-49B4-D4B0BBEB18E9}"/>
                  </a:ext>
                </a:extLst>
              </p:cNvPr>
              <p:cNvSpPr/>
              <p:nvPr/>
            </p:nvSpPr>
            <p:spPr>
              <a:xfrm>
                <a:off x="5955475" y="2724025"/>
                <a:ext cx="1460947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332" extrusionOk="0">
                    <a:moveTo>
                      <a:pt x="5039" y="0"/>
                    </a:moveTo>
                    <a:cubicBezTo>
                      <a:pt x="5037" y="0"/>
                      <a:pt x="5035" y="0"/>
                      <a:pt x="5033" y="0"/>
                    </a:cubicBezTo>
                    <a:cubicBezTo>
                      <a:pt x="3381" y="97"/>
                      <a:pt x="1729" y="91"/>
                      <a:pt x="70" y="118"/>
                    </a:cubicBezTo>
                    <a:cubicBezTo>
                      <a:pt x="0" y="125"/>
                      <a:pt x="0" y="229"/>
                      <a:pt x="70" y="236"/>
                    </a:cubicBezTo>
                    <a:cubicBezTo>
                      <a:pt x="831" y="304"/>
                      <a:pt x="1603" y="331"/>
                      <a:pt x="2376" y="331"/>
                    </a:cubicBezTo>
                    <a:cubicBezTo>
                      <a:pt x="3266" y="331"/>
                      <a:pt x="4156" y="295"/>
                      <a:pt x="5033" y="243"/>
                    </a:cubicBezTo>
                    <a:cubicBezTo>
                      <a:pt x="5190" y="236"/>
                      <a:pt x="5192" y="0"/>
                      <a:pt x="50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11" name="Google Shape;623;p39">
                <a:extLst>
                  <a:ext uri="{FF2B5EF4-FFF2-40B4-BE49-F238E27FC236}">
                    <a16:creationId xmlns:a16="http://schemas.microsoft.com/office/drawing/2014/main" id="{FCFAD47A-2053-7014-CB9B-0D32E4C516BB}"/>
                  </a:ext>
                </a:extLst>
              </p:cNvPr>
              <p:cNvSpPr/>
              <p:nvPr/>
            </p:nvSpPr>
            <p:spPr>
              <a:xfrm>
                <a:off x="5953575" y="2624425"/>
                <a:ext cx="1507754" cy="53041"/>
              </a:xfrm>
              <a:custGeom>
                <a:avLst/>
                <a:gdLst/>
                <a:ahLst/>
                <a:cxnLst/>
                <a:rect l="l" t="t" r="r" b="b"/>
                <a:pathLst>
                  <a:path w="5582" h="337" extrusionOk="0">
                    <a:moveTo>
                      <a:pt x="70" y="0"/>
                    </a:moveTo>
                    <a:cubicBezTo>
                      <a:pt x="0" y="0"/>
                      <a:pt x="0" y="105"/>
                      <a:pt x="70" y="105"/>
                    </a:cubicBezTo>
                    <a:cubicBezTo>
                      <a:pt x="1662" y="259"/>
                      <a:pt x="3261" y="337"/>
                      <a:pt x="4860" y="337"/>
                    </a:cubicBezTo>
                    <a:cubicBezTo>
                      <a:pt x="5052" y="337"/>
                      <a:pt x="5244" y="336"/>
                      <a:pt x="5435" y="334"/>
                    </a:cubicBezTo>
                    <a:cubicBezTo>
                      <a:pt x="5581" y="334"/>
                      <a:pt x="5581" y="105"/>
                      <a:pt x="5435" y="105"/>
                    </a:cubicBezTo>
                    <a:cubicBezTo>
                      <a:pt x="4540" y="91"/>
                      <a:pt x="3645" y="98"/>
                      <a:pt x="2749" y="77"/>
                    </a:cubicBezTo>
                    <a:cubicBezTo>
                      <a:pt x="1854" y="56"/>
                      <a:pt x="965" y="7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</p:grpSp>
        <p:grpSp>
          <p:nvGrpSpPr>
            <p:cNvPr id="7" name="Google Shape;624;p39">
              <a:extLst>
                <a:ext uri="{FF2B5EF4-FFF2-40B4-BE49-F238E27FC236}">
                  <a16:creationId xmlns:a16="http://schemas.microsoft.com/office/drawing/2014/main" id="{8508EA24-3132-8168-9F2B-20F98249C3B8}"/>
                </a:ext>
              </a:extLst>
            </p:cNvPr>
            <p:cNvGrpSpPr/>
            <p:nvPr/>
          </p:nvGrpSpPr>
          <p:grpSpPr>
            <a:xfrm>
              <a:off x="6333207" y="2337803"/>
              <a:ext cx="110770" cy="467693"/>
              <a:chOff x="6014539" y="2508499"/>
              <a:chExt cx="305319" cy="353590"/>
            </a:xfrm>
          </p:grpSpPr>
          <p:sp>
            <p:nvSpPr>
              <p:cNvPr id="8" name="Google Shape;625;p39">
                <a:extLst>
                  <a:ext uri="{FF2B5EF4-FFF2-40B4-BE49-F238E27FC236}">
                    <a16:creationId xmlns:a16="http://schemas.microsoft.com/office/drawing/2014/main" id="{0ADB0D9B-400D-E5E9-FA55-72C3D8933E61}"/>
                  </a:ext>
                </a:extLst>
              </p:cNvPr>
              <p:cNvSpPr/>
              <p:nvPr/>
            </p:nvSpPr>
            <p:spPr>
              <a:xfrm rot="9422034">
                <a:off x="6013644" y="2757322"/>
                <a:ext cx="279789" cy="52253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332" extrusionOk="0">
                    <a:moveTo>
                      <a:pt x="5039" y="0"/>
                    </a:moveTo>
                    <a:cubicBezTo>
                      <a:pt x="5037" y="0"/>
                      <a:pt x="5035" y="0"/>
                      <a:pt x="5033" y="0"/>
                    </a:cubicBezTo>
                    <a:cubicBezTo>
                      <a:pt x="3381" y="97"/>
                      <a:pt x="1729" y="91"/>
                      <a:pt x="70" y="118"/>
                    </a:cubicBezTo>
                    <a:cubicBezTo>
                      <a:pt x="0" y="125"/>
                      <a:pt x="0" y="229"/>
                      <a:pt x="70" y="236"/>
                    </a:cubicBezTo>
                    <a:cubicBezTo>
                      <a:pt x="831" y="304"/>
                      <a:pt x="1603" y="331"/>
                      <a:pt x="2376" y="331"/>
                    </a:cubicBezTo>
                    <a:cubicBezTo>
                      <a:pt x="3266" y="331"/>
                      <a:pt x="4156" y="295"/>
                      <a:pt x="5033" y="243"/>
                    </a:cubicBezTo>
                    <a:cubicBezTo>
                      <a:pt x="5190" y="236"/>
                      <a:pt x="5192" y="0"/>
                      <a:pt x="50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9" name="Google Shape;626;p39">
                <a:extLst>
                  <a:ext uri="{FF2B5EF4-FFF2-40B4-BE49-F238E27FC236}">
                    <a16:creationId xmlns:a16="http://schemas.microsoft.com/office/drawing/2014/main" id="{ED79C5A1-D9A6-C63D-689D-97779DE349B2}"/>
                  </a:ext>
                </a:extLst>
              </p:cNvPr>
              <p:cNvSpPr/>
              <p:nvPr/>
            </p:nvSpPr>
            <p:spPr>
              <a:xfrm rot="-9000092">
                <a:off x="6025998" y="2580128"/>
                <a:ext cx="300744" cy="53040"/>
              </a:xfrm>
              <a:custGeom>
                <a:avLst/>
                <a:gdLst/>
                <a:ahLst/>
                <a:cxnLst/>
                <a:rect l="l" t="t" r="r" b="b"/>
                <a:pathLst>
                  <a:path w="5582" h="337" extrusionOk="0">
                    <a:moveTo>
                      <a:pt x="70" y="0"/>
                    </a:moveTo>
                    <a:cubicBezTo>
                      <a:pt x="0" y="0"/>
                      <a:pt x="0" y="105"/>
                      <a:pt x="70" y="105"/>
                    </a:cubicBezTo>
                    <a:cubicBezTo>
                      <a:pt x="1662" y="259"/>
                      <a:pt x="3261" y="337"/>
                      <a:pt x="4860" y="337"/>
                    </a:cubicBezTo>
                    <a:cubicBezTo>
                      <a:pt x="5052" y="337"/>
                      <a:pt x="5244" y="336"/>
                      <a:pt x="5435" y="334"/>
                    </a:cubicBezTo>
                    <a:cubicBezTo>
                      <a:pt x="5581" y="334"/>
                      <a:pt x="5581" y="105"/>
                      <a:pt x="5435" y="105"/>
                    </a:cubicBezTo>
                    <a:cubicBezTo>
                      <a:pt x="4540" y="91"/>
                      <a:pt x="3645" y="98"/>
                      <a:pt x="2749" y="77"/>
                    </a:cubicBezTo>
                    <a:cubicBezTo>
                      <a:pt x="1854" y="56"/>
                      <a:pt x="965" y="7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</p:grpSp>
      </p:grpSp>
      <p:sp>
        <p:nvSpPr>
          <p:cNvPr id="12" name="Google Shape;502;p30">
            <a:extLst>
              <a:ext uri="{FF2B5EF4-FFF2-40B4-BE49-F238E27FC236}">
                <a16:creationId xmlns:a16="http://schemas.microsoft.com/office/drawing/2014/main" id="{4319A772-BD57-0E36-0765-42A725B0DCA1}"/>
              </a:ext>
            </a:extLst>
          </p:cNvPr>
          <p:cNvSpPr txBox="1">
            <a:spLocks/>
          </p:cNvSpPr>
          <p:nvPr/>
        </p:nvSpPr>
        <p:spPr>
          <a:xfrm>
            <a:off x="719850" y="1492623"/>
            <a:ext cx="7704300" cy="253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 algn="l">
              <a:buSzPts val="1200"/>
              <a:buFont typeface="Lato"/>
              <a:buChar char="●"/>
            </a:pP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p47 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敘述問題，無法理解其目的</a:t>
            </a: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u="sng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zh-TW" altLang="en-US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zh-TW" altLang="en-US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的意義 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(p48)</a:t>
            </a: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dirty="0">
              <a:solidFill>
                <a:schemeClr val="accent3"/>
              </a:solidFill>
            </a:endParaRPr>
          </a:p>
          <a:p>
            <a:pPr marL="0" indent="0" algn="l"/>
            <a:endParaRPr 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A59EFB4-08D7-36E9-26A9-6D5FF2E64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327" y="2043166"/>
            <a:ext cx="4731345" cy="105716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DEFE3AA-D0EC-B6A8-9CD6-3F045B3C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416" y="3992519"/>
            <a:ext cx="1390624" cy="391521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F5495AE0-9689-0135-0DDD-5A2C5BDBF01B}"/>
                  </a:ext>
                </a:extLst>
              </p14:cNvPr>
              <p14:cNvContentPartPr/>
              <p14:nvPr/>
            </p14:nvContentPartPr>
            <p14:xfrm>
              <a:off x="2418000" y="4215720"/>
              <a:ext cx="96120" cy="21600"/>
            </p14:xfrm>
          </p:contentPart>
        </mc:Choice>
        <mc:Fallback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F5495AE0-9689-0135-0DDD-5A2C5BDBF0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4000" y="4108080"/>
                <a:ext cx="2037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6" name="筆跡 635">
                <a:extLst>
                  <a:ext uri="{FF2B5EF4-FFF2-40B4-BE49-F238E27FC236}">
                    <a16:creationId xmlns:a16="http://schemas.microsoft.com/office/drawing/2014/main" id="{2D95D07A-CF6B-AD09-024F-963A53ED6AD9}"/>
                  </a:ext>
                </a:extLst>
              </p14:cNvPr>
              <p14:cNvContentPartPr/>
              <p14:nvPr/>
            </p14:nvContentPartPr>
            <p14:xfrm>
              <a:off x="4637760" y="2188920"/>
              <a:ext cx="238680" cy="10800"/>
            </p14:xfrm>
          </p:contentPart>
        </mc:Choice>
        <mc:Fallback>
          <p:pic>
            <p:nvPicPr>
              <p:cNvPr id="636" name="筆跡 635">
                <a:extLst>
                  <a:ext uri="{FF2B5EF4-FFF2-40B4-BE49-F238E27FC236}">
                    <a16:creationId xmlns:a16="http://schemas.microsoft.com/office/drawing/2014/main" id="{2D95D07A-CF6B-AD09-024F-963A53ED6A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4120" y="2081280"/>
                <a:ext cx="3463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7" name="筆跡 636">
                <a:extLst>
                  <a:ext uri="{FF2B5EF4-FFF2-40B4-BE49-F238E27FC236}">
                    <a16:creationId xmlns:a16="http://schemas.microsoft.com/office/drawing/2014/main" id="{E68454BF-66F7-69FF-F121-E71A424036DF}"/>
                  </a:ext>
                </a:extLst>
              </p14:cNvPr>
              <p14:cNvContentPartPr/>
              <p14:nvPr/>
            </p14:nvContentPartPr>
            <p14:xfrm>
              <a:off x="5557560" y="2204400"/>
              <a:ext cx="96480" cy="360"/>
            </p14:xfrm>
          </p:contentPart>
        </mc:Choice>
        <mc:Fallback>
          <p:pic>
            <p:nvPicPr>
              <p:cNvPr id="637" name="筆跡 636">
                <a:extLst>
                  <a:ext uri="{FF2B5EF4-FFF2-40B4-BE49-F238E27FC236}">
                    <a16:creationId xmlns:a16="http://schemas.microsoft.com/office/drawing/2014/main" id="{E68454BF-66F7-69FF-F121-E71A424036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3560" y="2096760"/>
                <a:ext cx="2041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00461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2;p30">
            <a:extLst>
              <a:ext uri="{FF2B5EF4-FFF2-40B4-BE49-F238E27FC236}">
                <a16:creationId xmlns:a16="http://schemas.microsoft.com/office/drawing/2014/main" id="{76839420-5A88-3303-38EB-DC7267CBDEAA}"/>
              </a:ext>
            </a:extLst>
          </p:cNvPr>
          <p:cNvSpPr txBox="1">
            <a:spLocks/>
          </p:cNvSpPr>
          <p:nvPr/>
        </p:nvSpPr>
        <p:spPr>
          <a:xfrm>
            <a:off x="719850" y="1492623"/>
            <a:ext cx="7704300" cy="253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04800" algn="l">
              <a:buSzPts val="1200"/>
              <a:buFont typeface="Lato"/>
              <a:buChar char="●"/>
            </a:pP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工具可以解虛數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52400" indent="0" algn="l">
              <a:buSzPts val="1200"/>
            </a:pPr>
            <a:endParaRPr lang="zh-TW" altLang="en-US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轉置矩陣</a:t>
            </a:r>
            <a:r>
              <a:rPr lang="zh-TW" altLang="en-US" sz="18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寫法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目前想到的是</a:t>
            </a:r>
            <a:r>
              <a:rPr lang="en-US" altLang="zh-TW" sz="1800" b="1" dirty="0" err="1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jk</a:t>
            </a:r>
            <a:r>
              <a:rPr lang="zh-TW" altLang="en-US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互換</a:t>
            </a:r>
            <a:r>
              <a:rPr lang="en-US" altLang="zh-TW" sz="1800" b="1" dirty="0">
                <a:solidFill>
                  <a:schemeClr val="accent4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altLang="zh-TW" sz="1800" b="1" dirty="0">
              <a:solidFill>
                <a:schemeClr val="accent4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304800" algn="l">
              <a:buSzPts val="1200"/>
              <a:buFont typeface="Lato"/>
              <a:buChar char="●"/>
            </a:pPr>
            <a:endParaRPr lang="en-US" dirty="0">
              <a:solidFill>
                <a:schemeClr val="accent3"/>
              </a:solidFill>
            </a:endParaRPr>
          </a:p>
          <a:p>
            <a:pPr marL="0" indent="0" algn="l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3D6B326-5167-544D-13F0-EED6D22C7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6" y="529357"/>
            <a:ext cx="4155513" cy="768614"/>
          </a:xfrm>
          <a:prstGeom prst="rect">
            <a:avLst/>
          </a:prstGeom>
        </p:spPr>
      </p:pic>
      <p:grpSp>
        <p:nvGrpSpPr>
          <p:cNvPr id="8" name="Google Shape;882;p53">
            <a:extLst>
              <a:ext uri="{FF2B5EF4-FFF2-40B4-BE49-F238E27FC236}">
                <a16:creationId xmlns:a16="http://schemas.microsoft.com/office/drawing/2014/main" id="{E8C67D1F-157B-A97C-FEE6-0AACADD204B0}"/>
              </a:ext>
            </a:extLst>
          </p:cNvPr>
          <p:cNvGrpSpPr/>
          <p:nvPr/>
        </p:nvGrpSpPr>
        <p:grpSpPr>
          <a:xfrm>
            <a:off x="-256016" y="4220538"/>
            <a:ext cx="2186704" cy="816314"/>
            <a:chOff x="3847045" y="2680753"/>
            <a:chExt cx="1261340" cy="312271"/>
          </a:xfrm>
        </p:grpSpPr>
        <p:sp>
          <p:nvSpPr>
            <p:cNvPr id="9" name="Google Shape;883;p53">
              <a:extLst>
                <a:ext uri="{FF2B5EF4-FFF2-40B4-BE49-F238E27FC236}">
                  <a16:creationId xmlns:a16="http://schemas.microsoft.com/office/drawing/2014/main" id="{85AC0A22-372A-851D-A137-412A6A7D1467}"/>
                </a:ext>
              </a:extLst>
            </p:cNvPr>
            <p:cNvSpPr/>
            <p:nvPr/>
          </p:nvSpPr>
          <p:spPr>
            <a:xfrm>
              <a:off x="3847563" y="2680753"/>
              <a:ext cx="89996" cy="11297"/>
            </a:xfrm>
            <a:custGeom>
              <a:avLst/>
              <a:gdLst/>
              <a:ahLst/>
              <a:cxnLst/>
              <a:rect l="l" t="t" r="r" b="b"/>
              <a:pathLst>
                <a:path w="1390" h="187" extrusionOk="0">
                  <a:moveTo>
                    <a:pt x="904" y="1"/>
                  </a:moveTo>
                  <a:cubicBezTo>
                    <a:pt x="637" y="1"/>
                    <a:pt x="371" y="8"/>
                    <a:pt x="109" y="8"/>
                  </a:cubicBezTo>
                  <a:cubicBezTo>
                    <a:pt x="0" y="8"/>
                    <a:pt x="0" y="176"/>
                    <a:pt x="109" y="176"/>
                  </a:cubicBezTo>
                  <a:cubicBezTo>
                    <a:pt x="371" y="176"/>
                    <a:pt x="637" y="187"/>
                    <a:pt x="904" y="187"/>
                  </a:cubicBezTo>
                  <a:cubicBezTo>
                    <a:pt x="1038" y="187"/>
                    <a:pt x="1172" y="184"/>
                    <a:pt x="1305" y="176"/>
                  </a:cubicBezTo>
                  <a:cubicBezTo>
                    <a:pt x="1389" y="151"/>
                    <a:pt x="1389" y="34"/>
                    <a:pt x="1305" y="8"/>
                  </a:cubicBezTo>
                  <a:cubicBezTo>
                    <a:pt x="1172" y="3"/>
                    <a:pt x="1038" y="1"/>
                    <a:pt x="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84;p53">
              <a:extLst>
                <a:ext uri="{FF2B5EF4-FFF2-40B4-BE49-F238E27FC236}">
                  <a16:creationId xmlns:a16="http://schemas.microsoft.com/office/drawing/2014/main" id="{2542C13C-BD0F-BB50-5C0C-8B742B4D13E6}"/>
                </a:ext>
              </a:extLst>
            </p:cNvPr>
            <p:cNvSpPr/>
            <p:nvPr/>
          </p:nvSpPr>
          <p:spPr>
            <a:xfrm>
              <a:off x="3986244" y="2689815"/>
              <a:ext cx="76399" cy="14499"/>
            </a:xfrm>
            <a:custGeom>
              <a:avLst/>
              <a:gdLst/>
              <a:ahLst/>
              <a:cxnLst/>
              <a:rect l="l" t="t" r="r" b="b"/>
              <a:pathLst>
                <a:path w="1180" h="240" extrusionOk="0">
                  <a:moveTo>
                    <a:pt x="1045" y="0"/>
                  </a:moveTo>
                  <a:cubicBezTo>
                    <a:pt x="1043" y="0"/>
                    <a:pt x="1040" y="0"/>
                    <a:pt x="1037" y="1"/>
                  </a:cubicBezTo>
                  <a:cubicBezTo>
                    <a:pt x="719" y="1"/>
                    <a:pt x="410" y="9"/>
                    <a:pt x="100" y="34"/>
                  </a:cubicBezTo>
                  <a:cubicBezTo>
                    <a:pt x="0" y="59"/>
                    <a:pt x="0" y="210"/>
                    <a:pt x="100" y="235"/>
                  </a:cubicBezTo>
                  <a:cubicBezTo>
                    <a:pt x="214" y="238"/>
                    <a:pt x="327" y="240"/>
                    <a:pt x="441" y="240"/>
                  </a:cubicBezTo>
                  <a:cubicBezTo>
                    <a:pt x="638" y="240"/>
                    <a:pt x="836" y="234"/>
                    <a:pt x="1037" y="218"/>
                  </a:cubicBezTo>
                  <a:cubicBezTo>
                    <a:pt x="1177" y="218"/>
                    <a:pt x="1180" y="0"/>
                    <a:pt x="10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85;p53">
              <a:extLst>
                <a:ext uri="{FF2B5EF4-FFF2-40B4-BE49-F238E27FC236}">
                  <a16:creationId xmlns:a16="http://schemas.microsoft.com/office/drawing/2014/main" id="{6117321F-8C34-1824-1995-D8E568655F1E}"/>
                </a:ext>
              </a:extLst>
            </p:cNvPr>
            <p:cNvSpPr/>
            <p:nvPr/>
          </p:nvSpPr>
          <p:spPr>
            <a:xfrm>
              <a:off x="4098898" y="2686432"/>
              <a:ext cx="77500" cy="17218"/>
            </a:xfrm>
            <a:custGeom>
              <a:avLst/>
              <a:gdLst/>
              <a:ahLst/>
              <a:cxnLst/>
              <a:rect l="l" t="t" r="r" b="b"/>
              <a:pathLst>
                <a:path w="1197" h="285" extrusionOk="0">
                  <a:moveTo>
                    <a:pt x="377" y="0"/>
                  </a:moveTo>
                  <a:cubicBezTo>
                    <a:pt x="301" y="0"/>
                    <a:pt x="226" y="2"/>
                    <a:pt x="151" y="6"/>
                  </a:cubicBezTo>
                  <a:cubicBezTo>
                    <a:pt x="42" y="6"/>
                    <a:pt x="0" y="190"/>
                    <a:pt x="117" y="207"/>
                  </a:cubicBezTo>
                  <a:cubicBezTo>
                    <a:pt x="381" y="258"/>
                    <a:pt x="644" y="284"/>
                    <a:pt x="913" y="284"/>
                  </a:cubicBezTo>
                  <a:cubicBezTo>
                    <a:pt x="952" y="284"/>
                    <a:pt x="990" y="284"/>
                    <a:pt x="1029" y="283"/>
                  </a:cubicBezTo>
                  <a:cubicBezTo>
                    <a:pt x="1155" y="274"/>
                    <a:pt x="1196" y="73"/>
                    <a:pt x="1063" y="57"/>
                  </a:cubicBezTo>
                  <a:cubicBezTo>
                    <a:pt x="830" y="19"/>
                    <a:pt x="603" y="0"/>
                    <a:pt x="3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86;p53">
              <a:extLst>
                <a:ext uri="{FF2B5EF4-FFF2-40B4-BE49-F238E27FC236}">
                  <a16:creationId xmlns:a16="http://schemas.microsoft.com/office/drawing/2014/main" id="{A9EC1159-F9AA-43ED-255F-9CA36BD603BD}"/>
                </a:ext>
              </a:extLst>
            </p:cNvPr>
            <p:cNvSpPr/>
            <p:nvPr/>
          </p:nvSpPr>
          <p:spPr>
            <a:xfrm>
              <a:off x="3847045" y="2742253"/>
              <a:ext cx="89413" cy="14982"/>
            </a:xfrm>
            <a:custGeom>
              <a:avLst/>
              <a:gdLst/>
              <a:ahLst/>
              <a:cxnLst/>
              <a:rect l="l" t="t" r="r" b="b"/>
              <a:pathLst>
                <a:path w="1381" h="248" extrusionOk="0">
                  <a:moveTo>
                    <a:pt x="649" y="0"/>
                  </a:moveTo>
                  <a:cubicBezTo>
                    <a:pt x="470" y="0"/>
                    <a:pt x="292" y="13"/>
                    <a:pt x="117" y="36"/>
                  </a:cubicBezTo>
                  <a:cubicBezTo>
                    <a:pt x="0" y="36"/>
                    <a:pt x="0" y="203"/>
                    <a:pt x="117" y="203"/>
                  </a:cubicBezTo>
                  <a:cubicBezTo>
                    <a:pt x="422" y="231"/>
                    <a:pt x="733" y="247"/>
                    <a:pt x="1044" y="247"/>
                  </a:cubicBezTo>
                  <a:cubicBezTo>
                    <a:pt x="1109" y="247"/>
                    <a:pt x="1174" y="247"/>
                    <a:pt x="1238" y="245"/>
                  </a:cubicBezTo>
                  <a:cubicBezTo>
                    <a:pt x="1339" y="237"/>
                    <a:pt x="1380" y="78"/>
                    <a:pt x="1263" y="53"/>
                  </a:cubicBezTo>
                  <a:cubicBezTo>
                    <a:pt x="1062" y="17"/>
                    <a:pt x="855" y="0"/>
                    <a:pt x="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7;p53">
              <a:extLst>
                <a:ext uri="{FF2B5EF4-FFF2-40B4-BE49-F238E27FC236}">
                  <a16:creationId xmlns:a16="http://schemas.microsoft.com/office/drawing/2014/main" id="{BC7A1099-C98F-AA5F-E30F-20DB72FCA3D5}"/>
                </a:ext>
              </a:extLst>
            </p:cNvPr>
            <p:cNvSpPr/>
            <p:nvPr/>
          </p:nvSpPr>
          <p:spPr>
            <a:xfrm>
              <a:off x="3988380" y="2743401"/>
              <a:ext cx="81320" cy="16251"/>
            </a:xfrm>
            <a:custGeom>
              <a:avLst/>
              <a:gdLst/>
              <a:ahLst/>
              <a:cxnLst/>
              <a:rect l="l" t="t" r="r" b="b"/>
              <a:pathLst>
                <a:path w="1256" h="269" extrusionOk="0">
                  <a:moveTo>
                    <a:pt x="789" y="0"/>
                  </a:moveTo>
                  <a:cubicBezTo>
                    <a:pt x="575" y="0"/>
                    <a:pt x="363" y="12"/>
                    <a:pt x="151" y="34"/>
                  </a:cubicBezTo>
                  <a:cubicBezTo>
                    <a:pt x="12" y="58"/>
                    <a:pt x="1" y="268"/>
                    <a:pt x="143" y="268"/>
                  </a:cubicBezTo>
                  <a:cubicBezTo>
                    <a:pt x="145" y="268"/>
                    <a:pt x="148" y="268"/>
                    <a:pt x="151" y="268"/>
                  </a:cubicBezTo>
                  <a:cubicBezTo>
                    <a:pt x="469" y="251"/>
                    <a:pt x="787" y="243"/>
                    <a:pt x="1113" y="243"/>
                  </a:cubicBezTo>
                  <a:cubicBezTo>
                    <a:pt x="1255" y="235"/>
                    <a:pt x="1255" y="26"/>
                    <a:pt x="1113" y="9"/>
                  </a:cubicBezTo>
                  <a:cubicBezTo>
                    <a:pt x="1004" y="3"/>
                    <a:pt x="897" y="0"/>
                    <a:pt x="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8;p53">
              <a:extLst>
                <a:ext uri="{FF2B5EF4-FFF2-40B4-BE49-F238E27FC236}">
                  <a16:creationId xmlns:a16="http://schemas.microsoft.com/office/drawing/2014/main" id="{B5D692C2-E2A2-C610-118F-CA1D69F8D390}"/>
                </a:ext>
              </a:extLst>
            </p:cNvPr>
            <p:cNvSpPr/>
            <p:nvPr/>
          </p:nvSpPr>
          <p:spPr>
            <a:xfrm>
              <a:off x="4130299" y="2740320"/>
              <a:ext cx="78082" cy="16251"/>
            </a:xfrm>
            <a:custGeom>
              <a:avLst/>
              <a:gdLst/>
              <a:ahLst/>
              <a:cxnLst/>
              <a:rect l="l" t="t" r="r" b="b"/>
              <a:pathLst>
                <a:path w="1206" h="269" extrusionOk="0">
                  <a:moveTo>
                    <a:pt x="582" y="0"/>
                  </a:moveTo>
                  <a:cubicBezTo>
                    <a:pt x="427" y="0"/>
                    <a:pt x="271" y="15"/>
                    <a:pt x="117" y="43"/>
                  </a:cubicBezTo>
                  <a:cubicBezTo>
                    <a:pt x="0" y="68"/>
                    <a:pt x="34" y="252"/>
                    <a:pt x="143" y="252"/>
                  </a:cubicBezTo>
                  <a:cubicBezTo>
                    <a:pt x="452" y="252"/>
                    <a:pt x="753" y="252"/>
                    <a:pt x="1054" y="269"/>
                  </a:cubicBezTo>
                  <a:cubicBezTo>
                    <a:pt x="1172" y="269"/>
                    <a:pt x="1205" y="68"/>
                    <a:pt x="1080" y="51"/>
                  </a:cubicBezTo>
                  <a:cubicBezTo>
                    <a:pt x="915" y="17"/>
                    <a:pt x="749" y="0"/>
                    <a:pt x="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9;p53">
              <a:extLst>
                <a:ext uri="{FF2B5EF4-FFF2-40B4-BE49-F238E27FC236}">
                  <a16:creationId xmlns:a16="http://schemas.microsoft.com/office/drawing/2014/main" id="{B2CE6619-4303-2583-FEAA-966573D493A3}"/>
                </a:ext>
              </a:extLst>
            </p:cNvPr>
            <p:cNvSpPr/>
            <p:nvPr/>
          </p:nvSpPr>
          <p:spPr>
            <a:xfrm>
              <a:off x="4288468" y="2742918"/>
              <a:ext cx="62349" cy="11962"/>
            </a:xfrm>
            <a:custGeom>
              <a:avLst/>
              <a:gdLst/>
              <a:ahLst/>
              <a:cxnLst/>
              <a:rect l="l" t="t" r="r" b="b"/>
              <a:pathLst>
                <a:path w="963" h="198" extrusionOk="0">
                  <a:moveTo>
                    <a:pt x="109" y="0"/>
                  </a:moveTo>
                  <a:cubicBezTo>
                    <a:pt x="0" y="0"/>
                    <a:pt x="0" y="159"/>
                    <a:pt x="109" y="167"/>
                  </a:cubicBezTo>
                  <a:cubicBezTo>
                    <a:pt x="229" y="187"/>
                    <a:pt x="350" y="198"/>
                    <a:pt x="473" y="198"/>
                  </a:cubicBezTo>
                  <a:cubicBezTo>
                    <a:pt x="607" y="198"/>
                    <a:pt x="743" y="185"/>
                    <a:pt x="879" y="159"/>
                  </a:cubicBezTo>
                  <a:cubicBezTo>
                    <a:pt x="962" y="142"/>
                    <a:pt x="945" y="0"/>
                    <a:pt x="853" y="0"/>
                  </a:cubicBezTo>
                  <a:cubicBezTo>
                    <a:pt x="686" y="0"/>
                    <a:pt x="523" y="4"/>
                    <a:pt x="358" y="4"/>
                  </a:cubicBezTo>
                  <a:cubicBezTo>
                    <a:pt x="275" y="4"/>
                    <a:pt x="193" y="3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0;p53">
              <a:extLst>
                <a:ext uri="{FF2B5EF4-FFF2-40B4-BE49-F238E27FC236}">
                  <a16:creationId xmlns:a16="http://schemas.microsoft.com/office/drawing/2014/main" id="{503993F6-1679-319C-C524-EE4AEC59676A}"/>
                </a:ext>
              </a:extLst>
            </p:cNvPr>
            <p:cNvSpPr/>
            <p:nvPr/>
          </p:nvSpPr>
          <p:spPr>
            <a:xfrm>
              <a:off x="3848081" y="2804961"/>
              <a:ext cx="78600" cy="11539"/>
            </a:xfrm>
            <a:custGeom>
              <a:avLst/>
              <a:gdLst/>
              <a:ahLst/>
              <a:cxnLst/>
              <a:rect l="l" t="t" r="r" b="b"/>
              <a:pathLst>
                <a:path w="1214" h="191" extrusionOk="0">
                  <a:moveTo>
                    <a:pt x="573" y="1"/>
                  </a:moveTo>
                  <a:cubicBezTo>
                    <a:pt x="411" y="1"/>
                    <a:pt x="247" y="7"/>
                    <a:pt x="84" y="19"/>
                  </a:cubicBezTo>
                  <a:cubicBezTo>
                    <a:pt x="1" y="27"/>
                    <a:pt x="1" y="161"/>
                    <a:pt x="84" y="169"/>
                  </a:cubicBezTo>
                  <a:cubicBezTo>
                    <a:pt x="238" y="184"/>
                    <a:pt x="393" y="191"/>
                    <a:pt x="546" y="191"/>
                  </a:cubicBezTo>
                  <a:cubicBezTo>
                    <a:pt x="742" y="191"/>
                    <a:pt x="938" y="180"/>
                    <a:pt x="1130" y="161"/>
                  </a:cubicBezTo>
                  <a:cubicBezTo>
                    <a:pt x="1214" y="153"/>
                    <a:pt x="1214" y="35"/>
                    <a:pt x="1130" y="27"/>
                  </a:cubicBezTo>
                  <a:cubicBezTo>
                    <a:pt x="946" y="9"/>
                    <a:pt x="760" y="1"/>
                    <a:pt x="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1;p53">
              <a:extLst>
                <a:ext uri="{FF2B5EF4-FFF2-40B4-BE49-F238E27FC236}">
                  <a16:creationId xmlns:a16="http://schemas.microsoft.com/office/drawing/2014/main" id="{83F6D829-801F-AEB4-5633-9E485DBA8A0E}"/>
                </a:ext>
              </a:extLst>
            </p:cNvPr>
            <p:cNvSpPr/>
            <p:nvPr/>
          </p:nvSpPr>
          <p:spPr>
            <a:xfrm>
              <a:off x="3994337" y="2805928"/>
              <a:ext cx="68306" cy="13351"/>
            </a:xfrm>
            <a:custGeom>
              <a:avLst/>
              <a:gdLst/>
              <a:ahLst/>
              <a:cxnLst/>
              <a:rect l="l" t="t" r="r" b="b"/>
              <a:pathLst>
                <a:path w="1055" h="221" extrusionOk="0">
                  <a:moveTo>
                    <a:pt x="501" y="0"/>
                  </a:moveTo>
                  <a:cubicBezTo>
                    <a:pt x="369" y="0"/>
                    <a:pt x="237" y="13"/>
                    <a:pt x="109" y="36"/>
                  </a:cubicBezTo>
                  <a:cubicBezTo>
                    <a:pt x="1" y="70"/>
                    <a:pt x="17" y="220"/>
                    <a:pt x="126" y="220"/>
                  </a:cubicBezTo>
                  <a:cubicBezTo>
                    <a:pt x="260" y="212"/>
                    <a:pt x="394" y="208"/>
                    <a:pt x="528" y="208"/>
                  </a:cubicBezTo>
                  <a:cubicBezTo>
                    <a:pt x="661" y="208"/>
                    <a:pt x="795" y="212"/>
                    <a:pt x="929" y="220"/>
                  </a:cubicBezTo>
                  <a:cubicBezTo>
                    <a:pt x="1030" y="220"/>
                    <a:pt x="1055" y="78"/>
                    <a:pt x="954" y="53"/>
                  </a:cubicBezTo>
                  <a:cubicBezTo>
                    <a:pt x="806" y="17"/>
                    <a:pt x="654" y="0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2;p53">
              <a:extLst>
                <a:ext uri="{FF2B5EF4-FFF2-40B4-BE49-F238E27FC236}">
                  <a16:creationId xmlns:a16="http://schemas.microsoft.com/office/drawing/2014/main" id="{8AA1510A-F3C8-78BC-D209-70E3029861A5}"/>
                </a:ext>
              </a:extLst>
            </p:cNvPr>
            <p:cNvSpPr/>
            <p:nvPr/>
          </p:nvSpPr>
          <p:spPr>
            <a:xfrm>
              <a:off x="4157880" y="2798074"/>
              <a:ext cx="65651" cy="12868"/>
            </a:xfrm>
            <a:custGeom>
              <a:avLst/>
              <a:gdLst/>
              <a:ahLst/>
              <a:cxnLst/>
              <a:rect l="l" t="t" r="r" b="b"/>
              <a:pathLst>
                <a:path w="1014" h="213" extrusionOk="0">
                  <a:moveTo>
                    <a:pt x="500" y="1"/>
                  </a:moveTo>
                  <a:cubicBezTo>
                    <a:pt x="371" y="1"/>
                    <a:pt x="244" y="3"/>
                    <a:pt x="118" y="7"/>
                  </a:cubicBezTo>
                  <a:cubicBezTo>
                    <a:pt x="1" y="24"/>
                    <a:pt x="1" y="183"/>
                    <a:pt x="118" y="200"/>
                  </a:cubicBezTo>
                  <a:cubicBezTo>
                    <a:pt x="244" y="208"/>
                    <a:pt x="371" y="212"/>
                    <a:pt x="500" y="212"/>
                  </a:cubicBezTo>
                  <a:cubicBezTo>
                    <a:pt x="628" y="212"/>
                    <a:pt x="758" y="208"/>
                    <a:pt x="888" y="200"/>
                  </a:cubicBezTo>
                  <a:cubicBezTo>
                    <a:pt x="1013" y="200"/>
                    <a:pt x="1013" y="7"/>
                    <a:pt x="888" y="7"/>
                  </a:cubicBezTo>
                  <a:cubicBezTo>
                    <a:pt x="758" y="3"/>
                    <a:pt x="628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3;p53">
              <a:extLst>
                <a:ext uri="{FF2B5EF4-FFF2-40B4-BE49-F238E27FC236}">
                  <a16:creationId xmlns:a16="http://schemas.microsoft.com/office/drawing/2014/main" id="{5259C9EC-06EC-9C4A-0AAF-78D606BE0B03}"/>
                </a:ext>
              </a:extLst>
            </p:cNvPr>
            <p:cNvSpPr/>
            <p:nvPr/>
          </p:nvSpPr>
          <p:spPr>
            <a:xfrm>
              <a:off x="4310675" y="2795416"/>
              <a:ext cx="65392" cy="13351"/>
            </a:xfrm>
            <a:custGeom>
              <a:avLst/>
              <a:gdLst/>
              <a:ahLst/>
              <a:cxnLst/>
              <a:rect l="l" t="t" r="r" b="b"/>
              <a:pathLst>
                <a:path w="1010" h="221" extrusionOk="0">
                  <a:moveTo>
                    <a:pt x="886" y="1"/>
                  </a:moveTo>
                  <a:cubicBezTo>
                    <a:pt x="884" y="1"/>
                    <a:pt x="881" y="1"/>
                    <a:pt x="879" y="1"/>
                  </a:cubicBezTo>
                  <a:cubicBezTo>
                    <a:pt x="619" y="18"/>
                    <a:pt x="360" y="35"/>
                    <a:pt x="101" y="35"/>
                  </a:cubicBezTo>
                  <a:cubicBezTo>
                    <a:pt x="0" y="43"/>
                    <a:pt x="0" y="193"/>
                    <a:pt x="101" y="210"/>
                  </a:cubicBezTo>
                  <a:cubicBezTo>
                    <a:pt x="204" y="217"/>
                    <a:pt x="308" y="221"/>
                    <a:pt x="412" y="221"/>
                  </a:cubicBezTo>
                  <a:cubicBezTo>
                    <a:pt x="576" y="221"/>
                    <a:pt x="740" y="211"/>
                    <a:pt x="904" y="185"/>
                  </a:cubicBezTo>
                  <a:cubicBezTo>
                    <a:pt x="1010" y="169"/>
                    <a:pt x="988" y="1"/>
                    <a:pt x="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4;p53">
              <a:extLst>
                <a:ext uri="{FF2B5EF4-FFF2-40B4-BE49-F238E27FC236}">
                  <a16:creationId xmlns:a16="http://schemas.microsoft.com/office/drawing/2014/main" id="{6272BB2C-FA9A-3955-2884-209F0216EA6E}"/>
                </a:ext>
              </a:extLst>
            </p:cNvPr>
            <p:cNvSpPr/>
            <p:nvPr/>
          </p:nvSpPr>
          <p:spPr>
            <a:xfrm>
              <a:off x="4438997" y="2791368"/>
              <a:ext cx="56781" cy="11599"/>
            </a:xfrm>
            <a:custGeom>
              <a:avLst/>
              <a:gdLst/>
              <a:ahLst/>
              <a:cxnLst/>
              <a:rect l="l" t="t" r="r" b="b"/>
              <a:pathLst>
                <a:path w="877" h="192" extrusionOk="0">
                  <a:moveTo>
                    <a:pt x="769" y="1"/>
                  </a:moveTo>
                  <a:cubicBezTo>
                    <a:pt x="767" y="1"/>
                    <a:pt x="765" y="1"/>
                    <a:pt x="762" y="1"/>
                  </a:cubicBezTo>
                  <a:cubicBezTo>
                    <a:pt x="545" y="18"/>
                    <a:pt x="319" y="35"/>
                    <a:pt x="101" y="35"/>
                  </a:cubicBezTo>
                  <a:cubicBezTo>
                    <a:pt x="1" y="35"/>
                    <a:pt x="1" y="177"/>
                    <a:pt x="101" y="177"/>
                  </a:cubicBezTo>
                  <a:cubicBezTo>
                    <a:pt x="190" y="187"/>
                    <a:pt x="281" y="191"/>
                    <a:pt x="371" y="191"/>
                  </a:cubicBezTo>
                  <a:cubicBezTo>
                    <a:pt x="511" y="191"/>
                    <a:pt x="650" y="180"/>
                    <a:pt x="787" y="160"/>
                  </a:cubicBezTo>
                  <a:cubicBezTo>
                    <a:pt x="877" y="144"/>
                    <a:pt x="855" y="1"/>
                    <a:pt x="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5;p53">
              <a:extLst>
                <a:ext uri="{FF2B5EF4-FFF2-40B4-BE49-F238E27FC236}">
                  <a16:creationId xmlns:a16="http://schemas.microsoft.com/office/drawing/2014/main" id="{F2122910-24D2-F7AD-419E-7F4ECC0F13A9}"/>
                </a:ext>
              </a:extLst>
            </p:cNvPr>
            <p:cNvSpPr/>
            <p:nvPr/>
          </p:nvSpPr>
          <p:spPr>
            <a:xfrm>
              <a:off x="4548997" y="2792818"/>
              <a:ext cx="86176" cy="13593"/>
            </a:xfrm>
            <a:custGeom>
              <a:avLst/>
              <a:gdLst/>
              <a:ahLst/>
              <a:cxnLst/>
              <a:rect l="l" t="t" r="r" b="b"/>
              <a:pathLst>
                <a:path w="1331" h="225" extrusionOk="0">
                  <a:moveTo>
                    <a:pt x="302" y="0"/>
                  </a:moveTo>
                  <a:cubicBezTo>
                    <a:pt x="238" y="0"/>
                    <a:pt x="173" y="1"/>
                    <a:pt x="109" y="2"/>
                  </a:cubicBezTo>
                  <a:cubicBezTo>
                    <a:pt x="25" y="2"/>
                    <a:pt x="0" y="128"/>
                    <a:pt x="84" y="144"/>
                  </a:cubicBezTo>
                  <a:cubicBezTo>
                    <a:pt x="385" y="198"/>
                    <a:pt x="691" y="225"/>
                    <a:pt x="999" y="225"/>
                  </a:cubicBezTo>
                  <a:cubicBezTo>
                    <a:pt x="1076" y="225"/>
                    <a:pt x="1153" y="223"/>
                    <a:pt x="1230" y="220"/>
                  </a:cubicBezTo>
                  <a:cubicBezTo>
                    <a:pt x="1330" y="203"/>
                    <a:pt x="1330" y="52"/>
                    <a:pt x="1230" y="44"/>
                  </a:cubicBezTo>
                  <a:cubicBezTo>
                    <a:pt x="918" y="16"/>
                    <a:pt x="612" y="0"/>
                    <a:pt x="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6;p53">
              <a:extLst>
                <a:ext uri="{FF2B5EF4-FFF2-40B4-BE49-F238E27FC236}">
                  <a16:creationId xmlns:a16="http://schemas.microsoft.com/office/drawing/2014/main" id="{2D1F0C59-9C10-5641-C7BB-ADE550A7E7AF}"/>
                </a:ext>
              </a:extLst>
            </p:cNvPr>
            <p:cNvSpPr/>
            <p:nvPr/>
          </p:nvSpPr>
          <p:spPr>
            <a:xfrm>
              <a:off x="3847563" y="2857641"/>
              <a:ext cx="68824" cy="11055"/>
            </a:xfrm>
            <a:custGeom>
              <a:avLst/>
              <a:gdLst/>
              <a:ahLst/>
              <a:cxnLst/>
              <a:rect l="l" t="t" r="r" b="b"/>
              <a:pathLst>
                <a:path w="1063" h="183" extrusionOk="0">
                  <a:moveTo>
                    <a:pt x="686" y="0"/>
                  </a:moveTo>
                  <a:cubicBezTo>
                    <a:pt x="491" y="0"/>
                    <a:pt x="296" y="11"/>
                    <a:pt x="101" y="34"/>
                  </a:cubicBezTo>
                  <a:cubicBezTo>
                    <a:pt x="0" y="34"/>
                    <a:pt x="0" y="176"/>
                    <a:pt x="101" y="176"/>
                  </a:cubicBezTo>
                  <a:cubicBezTo>
                    <a:pt x="183" y="180"/>
                    <a:pt x="264" y="182"/>
                    <a:pt x="346" y="182"/>
                  </a:cubicBezTo>
                  <a:cubicBezTo>
                    <a:pt x="557" y="182"/>
                    <a:pt x="768" y="169"/>
                    <a:pt x="979" y="151"/>
                  </a:cubicBezTo>
                  <a:cubicBezTo>
                    <a:pt x="1063" y="134"/>
                    <a:pt x="1063" y="17"/>
                    <a:pt x="979" y="8"/>
                  </a:cubicBezTo>
                  <a:cubicBezTo>
                    <a:pt x="882" y="3"/>
                    <a:pt x="78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7;p53">
              <a:extLst>
                <a:ext uri="{FF2B5EF4-FFF2-40B4-BE49-F238E27FC236}">
                  <a16:creationId xmlns:a16="http://schemas.microsoft.com/office/drawing/2014/main" id="{F00C47D1-386F-6EE0-D941-5827EF248578}"/>
                </a:ext>
              </a:extLst>
            </p:cNvPr>
            <p:cNvSpPr/>
            <p:nvPr/>
          </p:nvSpPr>
          <p:spPr>
            <a:xfrm>
              <a:off x="3951023" y="2853593"/>
              <a:ext cx="79118" cy="12687"/>
            </a:xfrm>
            <a:custGeom>
              <a:avLst/>
              <a:gdLst/>
              <a:ahLst/>
              <a:cxnLst/>
              <a:rect l="l" t="t" r="r" b="b"/>
              <a:pathLst>
                <a:path w="1222" h="210" extrusionOk="0">
                  <a:moveTo>
                    <a:pt x="101" y="0"/>
                  </a:moveTo>
                  <a:cubicBezTo>
                    <a:pt x="0" y="0"/>
                    <a:pt x="0" y="151"/>
                    <a:pt x="101" y="159"/>
                  </a:cubicBezTo>
                  <a:cubicBezTo>
                    <a:pt x="444" y="193"/>
                    <a:pt x="778" y="209"/>
                    <a:pt x="1121" y="209"/>
                  </a:cubicBezTo>
                  <a:cubicBezTo>
                    <a:pt x="1124" y="210"/>
                    <a:pt x="1127" y="210"/>
                    <a:pt x="1129" y="210"/>
                  </a:cubicBezTo>
                  <a:cubicBezTo>
                    <a:pt x="1221" y="210"/>
                    <a:pt x="1211" y="67"/>
                    <a:pt x="1121" y="59"/>
                  </a:cubicBezTo>
                  <a:cubicBezTo>
                    <a:pt x="778" y="17"/>
                    <a:pt x="444" y="9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8;p53">
              <a:extLst>
                <a:ext uri="{FF2B5EF4-FFF2-40B4-BE49-F238E27FC236}">
                  <a16:creationId xmlns:a16="http://schemas.microsoft.com/office/drawing/2014/main" id="{1C49F725-66C0-A14E-2E3C-7CD9D15C925D}"/>
                </a:ext>
              </a:extLst>
            </p:cNvPr>
            <p:cNvSpPr/>
            <p:nvPr/>
          </p:nvSpPr>
          <p:spPr>
            <a:xfrm>
              <a:off x="4064195" y="2853955"/>
              <a:ext cx="80802" cy="13532"/>
            </a:xfrm>
            <a:custGeom>
              <a:avLst/>
              <a:gdLst/>
              <a:ahLst/>
              <a:cxnLst/>
              <a:rect l="l" t="t" r="r" b="b"/>
              <a:pathLst>
                <a:path w="1248" h="224" extrusionOk="0">
                  <a:moveTo>
                    <a:pt x="957" y="0"/>
                  </a:moveTo>
                  <a:cubicBezTo>
                    <a:pt x="678" y="0"/>
                    <a:pt x="395" y="17"/>
                    <a:pt x="118" y="44"/>
                  </a:cubicBezTo>
                  <a:cubicBezTo>
                    <a:pt x="1" y="44"/>
                    <a:pt x="1" y="220"/>
                    <a:pt x="118" y="220"/>
                  </a:cubicBezTo>
                  <a:cubicBezTo>
                    <a:pt x="201" y="222"/>
                    <a:pt x="286" y="223"/>
                    <a:pt x="370" y="223"/>
                  </a:cubicBezTo>
                  <a:cubicBezTo>
                    <a:pt x="623" y="223"/>
                    <a:pt x="879" y="214"/>
                    <a:pt x="1130" y="195"/>
                  </a:cubicBezTo>
                  <a:cubicBezTo>
                    <a:pt x="1247" y="178"/>
                    <a:pt x="1247" y="11"/>
                    <a:pt x="1130" y="3"/>
                  </a:cubicBezTo>
                  <a:cubicBezTo>
                    <a:pt x="1073" y="1"/>
                    <a:pt x="1015" y="0"/>
                    <a:pt x="9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9;p53">
              <a:extLst>
                <a:ext uri="{FF2B5EF4-FFF2-40B4-BE49-F238E27FC236}">
                  <a16:creationId xmlns:a16="http://schemas.microsoft.com/office/drawing/2014/main" id="{EDCBD1D2-36B3-A27A-A52A-3A01E31B5D03}"/>
                </a:ext>
              </a:extLst>
            </p:cNvPr>
            <p:cNvSpPr/>
            <p:nvPr/>
          </p:nvSpPr>
          <p:spPr>
            <a:xfrm>
              <a:off x="4217509" y="2854741"/>
              <a:ext cx="69730" cy="15103"/>
            </a:xfrm>
            <a:custGeom>
              <a:avLst/>
              <a:gdLst/>
              <a:ahLst/>
              <a:cxnLst/>
              <a:rect l="l" t="t" r="r" b="b"/>
              <a:pathLst>
                <a:path w="1077" h="250" extrusionOk="0">
                  <a:moveTo>
                    <a:pt x="439" y="0"/>
                  </a:moveTo>
                  <a:cubicBezTo>
                    <a:pt x="334" y="0"/>
                    <a:pt x="230" y="8"/>
                    <a:pt x="126" y="23"/>
                  </a:cubicBezTo>
                  <a:cubicBezTo>
                    <a:pt x="9" y="31"/>
                    <a:pt x="0" y="207"/>
                    <a:pt x="126" y="207"/>
                  </a:cubicBezTo>
                  <a:cubicBezTo>
                    <a:pt x="173" y="206"/>
                    <a:pt x="220" y="205"/>
                    <a:pt x="268" y="205"/>
                  </a:cubicBezTo>
                  <a:cubicBezTo>
                    <a:pt x="497" y="205"/>
                    <a:pt x="725" y="221"/>
                    <a:pt x="954" y="249"/>
                  </a:cubicBezTo>
                  <a:cubicBezTo>
                    <a:pt x="956" y="249"/>
                    <a:pt x="959" y="249"/>
                    <a:pt x="961" y="249"/>
                  </a:cubicBezTo>
                  <a:cubicBezTo>
                    <a:pt x="1055" y="249"/>
                    <a:pt x="1077" y="89"/>
                    <a:pt x="979" y="65"/>
                  </a:cubicBezTo>
                  <a:cubicBezTo>
                    <a:pt x="799" y="22"/>
                    <a:pt x="619" y="0"/>
                    <a:pt x="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0;p53">
              <a:extLst>
                <a:ext uri="{FF2B5EF4-FFF2-40B4-BE49-F238E27FC236}">
                  <a16:creationId xmlns:a16="http://schemas.microsoft.com/office/drawing/2014/main" id="{7CCBE1F2-E4C3-97D4-2404-C7932DA1C5D7}"/>
                </a:ext>
              </a:extLst>
            </p:cNvPr>
            <p:cNvSpPr/>
            <p:nvPr/>
          </p:nvSpPr>
          <p:spPr>
            <a:xfrm>
              <a:off x="4353989" y="2855103"/>
              <a:ext cx="62349" cy="12505"/>
            </a:xfrm>
            <a:custGeom>
              <a:avLst/>
              <a:gdLst/>
              <a:ahLst/>
              <a:cxnLst/>
              <a:rect l="l" t="t" r="r" b="b"/>
              <a:pathLst>
                <a:path w="963" h="207" extrusionOk="0">
                  <a:moveTo>
                    <a:pt x="126" y="0"/>
                  </a:moveTo>
                  <a:cubicBezTo>
                    <a:pt x="0" y="0"/>
                    <a:pt x="0" y="193"/>
                    <a:pt x="126" y="193"/>
                  </a:cubicBezTo>
                  <a:cubicBezTo>
                    <a:pt x="268" y="202"/>
                    <a:pt x="407" y="207"/>
                    <a:pt x="547" y="207"/>
                  </a:cubicBezTo>
                  <a:cubicBezTo>
                    <a:pt x="646" y="207"/>
                    <a:pt x="745" y="204"/>
                    <a:pt x="845" y="201"/>
                  </a:cubicBezTo>
                  <a:cubicBezTo>
                    <a:pt x="929" y="193"/>
                    <a:pt x="962" y="59"/>
                    <a:pt x="870" y="42"/>
                  </a:cubicBezTo>
                  <a:cubicBezTo>
                    <a:pt x="619" y="9"/>
                    <a:pt x="377" y="0"/>
                    <a:pt x="1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1;p53">
              <a:extLst>
                <a:ext uri="{FF2B5EF4-FFF2-40B4-BE49-F238E27FC236}">
                  <a16:creationId xmlns:a16="http://schemas.microsoft.com/office/drawing/2014/main" id="{7EC298E7-73DB-4B22-CBA9-D2EDA0B13BFF}"/>
                </a:ext>
              </a:extLst>
            </p:cNvPr>
            <p:cNvSpPr/>
            <p:nvPr/>
          </p:nvSpPr>
          <p:spPr>
            <a:xfrm>
              <a:off x="4485742" y="2849485"/>
              <a:ext cx="83327" cy="16432"/>
            </a:xfrm>
            <a:custGeom>
              <a:avLst/>
              <a:gdLst/>
              <a:ahLst/>
              <a:cxnLst/>
              <a:rect l="l" t="t" r="r" b="b"/>
              <a:pathLst>
                <a:path w="1287" h="272" extrusionOk="0">
                  <a:moveTo>
                    <a:pt x="134" y="1"/>
                  </a:moveTo>
                  <a:cubicBezTo>
                    <a:pt x="30" y="1"/>
                    <a:pt x="1" y="186"/>
                    <a:pt x="115" y="202"/>
                  </a:cubicBezTo>
                  <a:cubicBezTo>
                    <a:pt x="364" y="249"/>
                    <a:pt x="617" y="272"/>
                    <a:pt x="872" y="272"/>
                  </a:cubicBezTo>
                  <a:cubicBezTo>
                    <a:pt x="977" y="272"/>
                    <a:pt x="1081" y="268"/>
                    <a:pt x="1186" y="261"/>
                  </a:cubicBezTo>
                  <a:cubicBezTo>
                    <a:pt x="1287" y="235"/>
                    <a:pt x="1287" y="93"/>
                    <a:pt x="1186" y="60"/>
                  </a:cubicBezTo>
                  <a:cubicBezTo>
                    <a:pt x="843" y="35"/>
                    <a:pt x="492" y="26"/>
                    <a:pt x="141" y="1"/>
                  </a:cubicBezTo>
                  <a:cubicBezTo>
                    <a:pt x="138" y="1"/>
                    <a:pt x="136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2;p53">
              <a:extLst>
                <a:ext uri="{FF2B5EF4-FFF2-40B4-BE49-F238E27FC236}">
                  <a16:creationId xmlns:a16="http://schemas.microsoft.com/office/drawing/2014/main" id="{1F13A88C-DA83-558E-41C3-F22E9A039EF9}"/>
                </a:ext>
              </a:extLst>
            </p:cNvPr>
            <p:cNvSpPr/>
            <p:nvPr/>
          </p:nvSpPr>
          <p:spPr>
            <a:xfrm>
              <a:off x="4651357" y="2839940"/>
              <a:ext cx="95887" cy="14197"/>
            </a:xfrm>
            <a:custGeom>
              <a:avLst/>
              <a:gdLst/>
              <a:ahLst/>
              <a:cxnLst/>
              <a:rect l="l" t="t" r="r" b="b"/>
              <a:pathLst>
                <a:path w="1481" h="235" extrusionOk="0">
                  <a:moveTo>
                    <a:pt x="1087" y="0"/>
                  </a:moveTo>
                  <a:cubicBezTo>
                    <a:pt x="750" y="0"/>
                    <a:pt x="414" y="32"/>
                    <a:pt x="84" y="84"/>
                  </a:cubicBezTo>
                  <a:cubicBezTo>
                    <a:pt x="0" y="101"/>
                    <a:pt x="17" y="235"/>
                    <a:pt x="101" y="235"/>
                  </a:cubicBezTo>
                  <a:cubicBezTo>
                    <a:pt x="527" y="209"/>
                    <a:pt x="954" y="201"/>
                    <a:pt x="1381" y="201"/>
                  </a:cubicBezTo>
                  <a:cubicBezTo>
                    <a:pt x="1481" y="168"/>
                    <a:pt x="1481" y="34"/>
                    <a:pt x="1381" y="9"/>
                  </a:cubicBezTo>
                  <a:cubicBezTo>
                    <a:pt x="1283" y="3"/>
                    <a:pt x="1185" y="0"/>
                    <a:pt x="10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3;p53">
              <a:extLst>
                <a:ext uri="{FF2B5EF4-FFF2-40B4-BE49-F238E27FC236}">
                  <a16:creationId xmlns:a16="http://schemas.microsoft.com/office/drawing/2014/main" id="{2E0C301F-403C-DD73-B102-C3E6D0E7F807}"/>
                </a:ext>
              </a:extLst>
            </p:cNvPr>
            <p:cNvSpPr/>
            <p:nvPr/>
          </p:nvSpPr>
          <p:spPr>
            <a:xfrm>
              <a:off x="3847045" y="2912193"/>
              <a:ext cx="84492" cy="12928"/>
            </a:xfrm>
            <a:custGeom>
              <a:avLst/>
              <a:gdLst/>
              <a:ahLst/>
              <a:cxnLst/>
              <a:rect l="l" t="t" r="r" b="b"/>
              <a:pathLst>
                <a:path w="1305" h="214" extrusionOk="0">
                  <a:moveTo>
                    <a:pt x="1204" y="0"/>
                  </a:moveTo>
                  <a:cubicBezTo>
                    <a:pt x="1202" y="0"/>
                    <a:pt x="1199" y="0"/>
                    <a:pt x="1196" y="1"/>
                  </a:cubicBezTo>
                  <a:cubicBezTo>
                    <a:pt x="837" y="9"/>
                    <a:pt x="477" y="17"/>
                    <a:pt x="126" y="17"/>
                  </a:cubicBezTo>
                  <a:cubicBezTo>
                    <a:pt x="0" y="17"/>
                    <a:pt x="0" y="201"/>
                    <a:pt x="126" y="201"/>
                  </a:cubicBezTo>
                  <a:cubicBezTo>
                    <a:pt x="238" y="209"/>
                    <a:pt x="352" y="213"/>
                    <a:pt x="466" y="213"/>
                  </a:cubicBezTo>
                  <a:cubicBezTo>
                    <a:pt x="708" y="213"/>
                    <a:pt x="952" y="196"/>
                    <a:pt x="1196" y="168"/>
                  </a:cubicBezTo>
                  <a:cubicBezTo>
                    <a:pt x="1294" y="152"/>
                    <a:pt x="1305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04;p53">
              <a:extLst>
                <a:ext uri="{FF2B5EF4-FFF2-40B4-BE49-F238E27FC236}">
                  <a16:creationId xmlns:a16="http://schemas.microsoft.com/office/drawing/2014/main" id="{693C4107-5BA6-FD8B-19F4-406ACF6B089E}"/>
                </a:ext>
              </a:extLst>
            </p:cNvPr>
            <p:cNvSpPr/>
            <p:nvPr/>
          </p:nvSpPr>
          <p:spPr>
            <a:xfrm>
              <a:off x="3996473" y="2912676"/>
              <a:ext cx="68371" cy="14741"/>
            </a:xfrm>
            <a:custGeom>
              <a:avLst/>
              <a:gdLst/>
              <a:ahLst/>
              <a:cxnLst/>
              <a:rect l="l" t="t" r="r" b="b"/>
              <a:pathLst>
                <a:path w="1056" h="244" extrusionOk="0">
                  <a:moveTo>
                    <a:pt x="118" y="1"/>
                  </a:moveTo>
                  <a:cubicBezTo>
                    <a:pt x="26" y="1"/>
                    <a:pt x="1" y="143"/>
                    <a:pt x="93" y="160"/>
                  </a:cubicBezTo>
                  <a:cubicBezTo>
                    <a:pt x="377" y="210"/>
                    <a:pt x="662" y="235"/>
                    <a:pt x="946" y="244"/>
                  </a:cubicBezTo>
                  <a:cubicBezTo>
                    <a:pt x="1030" y="244"/>
                    <a:pt x="1055" y="93"/>
                    <a:pt x="971" y="85"/>
                  </a:cubicBezTo>
                  <a:cubicBezTo>
                    <a:pt x="687" y="34"/>
                    <a:pt x="403" y="9"/>
                    <a:pt x="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5;p53">
              <a:extLst>
                <a:ext uri="{FF2B5EF4-FFF2-40B4-BE49-F238E27FC236}">
                  <a16:creationId xmlns:a16="http://schemas.microsoft.com/office/drawing/2014/main" id="{E603E21C-6629-283B-55C9-4BEBEA54895A}"/>
                </a:ext>
              </a:extLst>
            </p:cNvPr>
            <p:cNvSpPr/>
            <p:nvPr/>
          </p:nvSpPr>
          <p:spPr>
            <a:xfrm>
              <a:off x="4148686" y="2908689"/>
              <a:ext cx="66687" cy="12324"/>
            </a:xfrm>
            <a:custGeom>
              <a:avLst/>
              <a:gdLst/>
              <a:ahLst/>
              <a:cxnLst/>
              <a:rect l="l" t="t" r="r" b="b"/>
              <a:pathLst>
                <a:path w="1030" h="204" extrusionOk="0">
                  <a:moveTo>
                    <a:pt x="386" y="0"/>
                  </a:moveTo>
                  <a:cubicBezTo>
                    <a:pt x="296" y="0"/>
                    <a:pt x="207" y="3"/>
                    <a:pt x="118" y="8"/>
                  </a:cubicBezTo>
                  <a:cubicBezTo>
                    <a:pt x="34" y="8"/>
                    <a:pt x="1" y="151"/>
                    <a:pt x="93" y="167"/>
                  </a:cubicBezTo>
                  <a:cubicBezTo>
                    <a:pt x="304" y="193"/>
                    <a:pt x="515" y="204"/>
                    <a:pt x="725" y="204"/>
                  </a:cubicBezTo>
                  <a:cubicBezTo>
                    <a:pt x="791" y="204"/>
                    <a:pt x="856" y="203"/>
                    <a:pt x="921" y="201"/>
                  </a:cubicBezTo>
                  <a:cubicBezTo>
                    <a:pt x="1030" y="201"/>
                    <a:pt x="1030" y="33"/>
                    <a:pt x="921" y="33"/>
                  </a:cubicBezTo>
                  <a:cubicBezTo>
                    <a:pt x="743" y="11"/>
                    <a:pt x="564" y="0"/>
                    <a:pt x="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06;p53">
              <a:extLst>
                <a:ext uri="{FF2B5EF4-FFF2-40B4-BE49-F238E27FC236}">
                  <a16:creationId xmlns:a16="http://schemas.microsoft.com/office/drawing/2014/main" id="{9CEB1652-C8B7-34A6-7135-29722042D833}"/>
                </a:ext>
              </a:extLst>
            </p:cNvPr>
            <p:cNvSpPr/>
            <p:nvPr/>
          </p:nvSpPr>
          <p:spPr>
            <a:xfrm>
              <a:off x="4286461" y="2910139"/>
              <a:ext cx="84363" cy="15405"/>
            </a:xfrm>
            <a:custGeom>
              <a:avLst/>
              <a:gdLst/>
              <a:ahLst/>
              <a:cxnLst/>
              <a:rect l="l" t="t" r="r" b="b"/>
              <a:pathLst>
                <a:path w="1303" h="255" extrusionOk="0">
                  <a:moveTo>
                    <a:pt x="116" y="1"/>
                  </a:moveTo>
                  <a:cubicBezTo>
                    <a:pt x="22" y="1"/>
                    <a:pt x="0" y="169"/>
                    <a:pt x="98" y="185"/>
                  </a:cubicBezTo>
                  <a:cubicBezTo>
                    <a:pt x="408" y="234"/>
                    <a:pt x="712" y="254"/>
                    <a:pt x="1020" y="254"/>
                  </a:cubicBezTo>
                  <a:cubicBezTo>
                    <a:pt x="1078" y="254"/>
                    <a:pt x="1136" y="253"/>
                    <a:pt x="1194" y="252"/>
                  </a:cubicBezTo>
                  <a:cubicBezTo>
                    <a:pt x="1303" y="252"/>
                    <a:pt x="1303" y="85"/>
                    <a:pt x="1194" y="85"/>
                  </a:cubicBezTo>
                  <a:cubicBezTo>
                    <a:pt x="834" y="60"/>
                    <a:pt x="483" y="35"/>
                    <a:pt x="123" y="1"/>
                  </a:cubicBezTo>
                  <a:cubicBezTo>
                    <a:pt x="121" y="1"/>
                    <a:pt x="119" y="1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07;p53">
              <a:extLst>
                <a:ext uri="{FF2B5EF4-FFF2-40B4-BE49-F238E27FC236}">
                  <a16:creationId xmlns:a16="http://schemas.microsoft.com/office/drawing/2014/main" id="{5B009F3F-A4C1-2C74-BECC-E4EA8461940F}"/>
                </a:ext>
              </a:extLst>
            </p:cNvPr>
            <p:cNvSpPr/>
            <p:nvPr/>
          </p:nvSpPr>
          <p:spPr>
            <a:xfrm>
              <a:off x="4459586" y="2913703"/>
              <a:ext cx="65069" cy="12324"/>
            </a:xfrm>
            <a:custGeom>
              <a:avLst/>
              <a:gdLst/>
              <a:ahLst/>
              <a:cxnLst/>
              <a:rect l="l" t="t" r="r" b="b"/>
              <a:pathLst>
                <a:path w="1005" h="204" extrusionOk="0">
                  <a:moveTo>
                    <a:pt x="888" y="1"/>
                  </a:moveTo>
                  <a:cubicBezTo>
                    <a:pt x="728" y="17"/>
                    <a:pt x="566" y="22"/>
                    <a:pt x="402" y="22"/>
                  </a:cubicBezTo>
                  <a:cubicBezTo>
                    <a:pt x="308" y="22"/>
                    <a:pt x="213" y="20"/>
                    <a:pt x="118" y="17"/>
                  </a:cubicBezTo>
                  <a:cubicBezTo>
                    <a:pt x="26" y="17"/>
                    <a:pt x="1" y="160"/>
                    <a:pt x="93" y="176"/>
                  </a:cubicBezTo>
                  <a:cubicBezTo>
                    <a:pt x="212" y="194"/>
                    <a:pt x="331" y="203"/>
                    <a:pt x="450" y="203"/>
                  </a:cubicBezTo>
                  <a:cubicBezTo>
                    <a:pt x="606" y="203"/>
                    <a:pt x="761" y="188"/>
                    <a:pt x="913" y="160"/>
                  </a:cubicBezTo>
                  <a:cubicBezTo>
                    <a:pt x="1005" y="135"/>
                    <a:pt x="988" y="1"/>
                    <a:pt x="8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08;p53">
              <a:extLst>
                <a:ext uri="{FF2B5EF4-FFF2-40B4-BE49-F238E27FC236}">
                  <a16:creationId xmlns:a16="http://schemas.microsoft.com/office/drawing/2014/main" id="{7A9ECA9F-CC46-E51B-13F5-5B6D2998206A}"/>
                </a:ext>
              </a:extLst>
            </p:cNvPr>
            <p:cNvSpPr/>
            <p:nvPr/>
          </p:nvSpPr>
          <p:spPr>
            <a:xfrm>
              <a:off x="4585966" y="2907118"/>
              <a:ext cx="70831" cy="14741"/>
            </a:xfrm>
            <a:custGeom>
              <a:avLst/>
              <a:gdLst/>
              <a:ahLst/>
              <a:cxnLst/>
              <a:rect l="l" t="t" r="r" b="b"/>
              <a:pathLst>
                <a:path w="1094" h="244" extrusionOk="0">
                  <a:moveTo>
                    <a:pt x="108" y="1"/>
                  </a:moveTo>
                  <a:cubicBezTo>
                    <a:pt x="14" y="1"/>
                    <a:pt x="0" y="152"/>
                    <a:pt x="90" y="177"/>
                  </a:cubicBezTo>
                  <a:cubicBezTo>
                    <a:pt x="291" y="221"/>
                    <a:pt x="492" y="244"/>
                    <a:pt x="692" y="244"/>
                  </a:cubicBezTo>
                  <a:cubicBezTo>
                    <a:pt x="793" y="244"/>
                    <a:pt x="893" y="238"/>
                    <a:pt x="993" y="227"/>
                  </a:cubicBezTo>
                  <a:cubicBezTo>
                    <a:pt x="1094" y="218"/>
                    <a:pt x="1094" y="68"/>
                    <a:pt x="993" y="59"/>
                  </a:cubicBezTo>
                  <a:cubicBezTo>
                    <a:pt x="701" y="59"/>
                    <a:pt x="408" y="34"/>
                    <a:pt x="115" y="1"/>
                  </a:cubicBezTo>
                  <a:cubicBezTo>
                    <a:pt x="113" y="1"/>
                    <a:pt x="110" y="1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9;p53">
              <a:extLst>
                <a:ext uri="{FF2B5EF4-FFF2-40B4-BE49-F238E27FC236}">
                  <a16:creationId xmlns:a16="http://schemas.microsoft.com/office/drawing/2014/main" id="{E299378D-E0D2-C42F-4168-D085A8FFDF62}"/>
                </a:ext>
              </a:extLst>
            </p:cNvPr>
            <p:cNvSpPr/>
            <p:nvPr/>
          </p:nvSpPr>
          <p:spPr>
            <a:xfrm>
              <a:off x="4751321" y="2912616"/>
              <a:ext cx="71802" cy="14318"/>
            </a:xfrm>
            <a:custGeom>
              <a:avLst/>
              <a:gdLst/>
              <a:ahLst/>
              <a:cxnLst/>
              <a:rect l="l" t="t" r="r" b="b"/>
              <a:pathLst>
                <a:path w="1109" h="237" extrusionOk="0">
                  <a:moveTo>
                    <a:pt x="83" y="1"/>
                  </a:moveTo>
                  <a:cubicBezTo>
                    <a:pt x="11" y="1"/>
                    <a:pt x="0" y="128"/>
                    <a:pt x="79" y="144"/>
                  </a:cubicBezTo>
                  <a:cubicBezTo>
                    <a:pt x="380" y="194"/>
                    <a:pt x="690" y="228"/>
                    <a:pt x="1008" y="236"/>
                  </a:cubicBezTo>
                  <a:cubicBezTo>
                    <a:pt x="1108" y="236"/>
                    <a:pt x="1108" y="86"/>
                    <a:pt x="1008" y="77"/>
                  </a:cubicBezTo>
                  <a:cubicBezTo>
                    <a:pt x="707" y="44"/>
                    <a:pt x="397" y="27"/>
                    <a:pt x="96" y="2"/>
                  </a:cubicBezTo>
                  <a:cubicBezTo>
                    <a:pt x="91" y="1"/>
                    <a:pt x="87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0;p53">
              <a:extLst>
                <a:ext uri="{FF2B5EF4-FFF2-40B4-BE49-F238E27FC236}">
                  <a16:creationId xmlns:a16="http://schemas.microsoft.com/office/drawing/2014/main" id="{78EEB277-6E6A-F9EC-B0D0-80BF52C06635}"/>
                </a:ext>
              </a:extLst>
            </p:cNvPr>
            <p:cNvSpPr/>
            <p:nvPr/>
          </p:nvSpPr>
          <p:spPr>
            <a:xfrm>
              <a:off x="4900232" y="2908568"/>
              <a:ext cx="50177" cy="13291"/>
            </a:xfrm>
            <a:custGeom>
              <a:avLst/>
              <a:gdLst/>
              <a:ahLst/>
              <a:cxnLst/>
              <a:rect l="l" t="t" r="r" b="b"/>
              <a:pathLst>
                <a:path w="775" h="220" extrusionOk="0">
                  <a:moveTo>
                    <a:pt x="107" y="1"/>
                  </a:moveTo>
                  <a:cubicBezTo>
                    <a:pt x="12" y="1"/>
                    <a:pt x="1" y="162"/>
                    <a:pt x="97" y="186"/>
                  </a:cubicBezTo>
                  <a:cubicBezTo>
                    <a:pt x="219" y="208"/>
                    <a:pt x="342" y="220"/>
                    <a:pt x="467" y="220"/>
                  </a:cubicBezTo>
                  <a:cubicBezTo>
                    <a:pt x="530" y="220"/>
                    <a:pt x="593" y="217"/>
                    <a:pt x="657" y="211"/>
                  </a:cubicBezTo>
                  <a:cubicBezTo>
                    <a:pt x="766" y="194"/>
                    <a:pt x="774" y="27"/>
                    <a:pt x="657" y="27"/>
                  </a:cubicBezTo>
                  <a:cubicBezTo>
                    <a:pt x="473" y="27"/>
                    <a:pt x="297" y="19"/>
                    <a:pt x="122" y="2"/>
                  </a:cubicBezTo>
                  <a:cubicBezTo>
                    <a:pt x="117" y="1"/>
                    <a:pt x="112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1;p53">
              <a:extLst>
                <a:ext uri="{FF2B5EF4-FFF2-40B4-BE49-F238E27FC236}">
                  <a16:creationId xmlns:a16="http://schemas.microsoft.com/office/drawing/2014/main" id="{796F16AB-ADE4-0FFD-2C00-5CD1A32D9D39}"/>
                </a:ext>
              </a:extLst>
            </p:cNvPr>
            <p:cNvSpPr/>
            <p:nvPr/>
          </p:nvSpPr>
          <p:spPr>
            <a:xfrm>
              <a:off x="3847563" y="2980217"/>
              <a:ext cx="58012" cy="9606"/>
            </a:xfrm>
            <a:custGeom>
              <a:avLst/>
              <a:gdLst/>
              <a:ahLst/>
              <a:cxnLst/>
              <a:rect l="l" t="t" r="r" b="b"/>
              <a:pathLst>
                <a:path w="896" h="159" extrusionOk="0">
                  <a:moveTo>
                    <a:pt x="578" y="0"/>
                  </a:moveTo>
                  <a:cubicBezTo>
                    <a:pt x="417" y="0"/>
                    <a:pt x="257" y="4"/>
                    <a:pt x="101" y="4"/>
                  </a:cubicBezTo>
                  <a:cubicBezTo>
                    <a:pt x="0" y="4"/>
                    <a:pt x="0" y="155"/>
                    <a:pt x="101" y="155"/>
                  </a:cubicBezTo>
                  <a:cubicBezTo>
                    <a:pt x="257" y="155"/>
                    <a:pt x="417" y="158"/>
                    <a:pt x="578" y="158"/>
                  </a:cubicBezTo>
                  <a:cubicBezTo>
                    <a:pt x="659" y="158"/>
                    <a:pt x="739" y="157"/>
                    <a:pt x="820" y="155"/>
                  </a:cubicBezTo>
                  <a:cubicBezTo>
                    <a:pt x="896" y="129"/>
                    <a:pt x="896" y="21"/>
                    <a:pt x="820" y="4"/>
                  </a:cubicBezTo>
                  <a:cubicBezTo>
                    <a:pt x="739" y="1"/>
                    <a:pt x="659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2;p53">
              <a:extLst>
                <a:ext uri="{FF2B5EF4-FFF2-40B4-BE49-F238E27FC236}">
                  <a16:creationId xmlns:a16="http://schemas.microsoft.com/office/drawing/2014/main" id="{21D82A6C-1C34-5D48-BDA0-7A1A91FC0A2E}"/>
                </a:ext>
              </a:extLst>
            </p:cNvPr>
            <p:cNvSpPr/>
            <p:nvPr/>
          </p:nvSpPr>
          <p:spPr>
            <a:xfrm>
              <a:off x="3959699" y="2980761"/>
              <a:ext cx="66687" cy="11539"/>
            </a:xfrm>
            <a:custGeom>
              <a:avLst/>
              <a:gdLst/>
              <a:ahLst/>
              <a:cxnLst/>
              <a:rect l="l" t="t" r="r" b="b"/>
              <a:pathLst>
                <a:path w="1030" h="191" extrusionOk="0">
                  <a:moveTo>
                    <a:pt x="556" y="0"/>
                  </a:moveTo>
                  <a:cubicBezTo>
                    <a:pt x="404" y="0"/>
                    <a:pt x="252" y="6"/>
                    <a:pt x="101" y="20"/>
                  </a:cubicBezTo>
                  <a:cubicBezTo>
                    <a:pt x="0" y="20"/>
                    <a:pt x="0" y="171"/>
                    <a:pt x="101" y="171"/>
                  </a:cubicBezTo>
                  <a:cubicBezTo>
                    <a:pt x="252" y="184"/>
                    <a:pt x="404" y="191"/>
                    <a:pt x="556" y="191"/>
                  </a:cubicBezTo>
                  <a:cubicBezTo>
                    <a:pt x="681" y="191"/>
                    <a:pt x="805" y="187"/>
                    <a:pt x="929" y="179"/>
                  </a:cubicBezTo>
                  <a:cubicBezTo>
                    <a:pt x="1029" y="171"/>
                    <a:pt x="1029" y="20"/>
                    <a:pt x="929" y="12"/>
                  </a:cubicBezTo>
                  <a:cubicBezTo>
                    <a:pt x="805" y="4"/>
                    <a:pt x="681" y="0"/>
                    <a:pt x="5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3;p53">
              <a:extLst>
                <a:ext uri="{FF2B5EF4-FFF2-40B4-BE49-F238E27FC236}">
                  <a16:creationId xmlns:a16="http://schemas.microsoft.com/office/drawing/2014/main" id="{E3218AB8-35C0-BEE7-0963-3010FD8853FE}"/>
                </a:ext>
              </a:extLst>
            </p:cNvPr>
            <p:cNvSpPr/>
            <p:nvPr/>
          </p:nvSpPr>
          <p:spPr>
            <a:xfrm>
              <a:off x="4089640" y="2975384"/>
              <a:ext cx="84427" cy="17218"/>
            </a:xfrm>
            <a:custGeom>
              <a:avLst/>
              <a:gdLst/>
              <a:ahLst/>
              <a:cxnLst/>
              <a:rect l="l" t="t" r="r" b="b"/>
              <a:pathLst>
                <a:path w="1304" h="285" extrusionOk="0">
                  <a:moveTo>
                    <a:pt x="143" y="0"/>
                  </a:moveTo>
                  <a:cubicBezTo>
                    <a:pt x="34" y="0"/>
                    <a:pt x="1" y="184"/>
                    <a:pt x="118" y="209"/>
                  </a:cubicBezTo>
                  <a:cubicBezTo>
                    <a:pt x="461" y="260"/>
                    <a:pt x="812" y="285"/>
                    <a:pt x="1164" y="285"/>
                  </a:cubicBezTo>
                  <a:cubicBezTo>
                    <a:pt x="1166" y="285"/>
                    <a:pt x="1169" y="285"/>
                    <a:pt x="1171" y="285"/>
                  </a:cubicBezTo>
                  <a:cubicBezTo>
                    <a:pt x="1282" y="285"/>
                    <a:pt x="1303" y="100"/>
                    <a:pt x="1189" y="84"/>
                  </a:cubicBezTo>
                  <a:cubicBezTo>
                    <a:pt x="846" y="34"/>
                    <a:pt x="494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4;p53">
              <a:extLst>
                <a:ext uri="{FF2B5EF4-FFF2-40B4-BE49-F238E27FC236}">
                  <a16:creationId xmlns:a16="http://schemas.microsoft.com/office/drawing/2014/main" id="{52255724-3AA0-8B11-63FC-979323085ECD}"/>
                </a:ext>
              </a:extLst>
            </p:cNvPr>
            <p:cNvSpPr/>
            <p:nvPr/>
          </p:nvSpPr>
          <p:spPr>
            <a:xfrm>
              <a:off x="4257585" y="2976170"/>
              <a:ext cx="75363" cy="10270"/>
            </a:xfrm>
            <a:custGeom>
              <a:avLst/>
              <a:gdLst/>
              <a:ahLst/>
              <a:cxnLst/>
              <a:rect l="l" t="t" r="r" b="b"/>
              <a:pathLst>
                <a:path w="1164" h="170" extrusionOk="0">
                  <a:moveTo>
                    <a:pt x="342" y="1"/>
                  </a:moveTo>
                  <a:cubicBezTo>
                    <a:pt x="259" y="1"/>
                    <a:pt x="176" y="2"/>
                    <a:pt x="92" y="4"/>
                  </a:cubicBezTo>
                  <a:cubicBezTo>
                    <a:pt x="0" y="4"/>
                    <a:pt x="0" y="138"/>
                    <a:pt x="92" y="138"/>
                  </a:cubicBezTo>
                  <a:cubicBezTo>
                    <a:pt x="327" y="156"/>
                    <a:pt x="567" y="170"/>
                    <a:pt x="805" y="170"/>
                  </a:cubicBezTo>
                  <a:cubicBezTo>
                    <a:pt x="897" y="170"/>
                    <a:pt x="988" y="168"/>
                    <a:pt x="1079" y="163"/>
                  </a:cubicBezTo>
                  <a:cubicBezTo>
                    <a:pt x="1163" y="155"/>
                    <a:pt x="1163" y="37"/>
                    <a:pt x="1079" y="29"/>
                  </a:cubicBezTo>
                  <a:cubicBezTo>
                    <a:pt x="835" y="10"/>
                    <a:pt x="590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5;p53">
              <a:extLst>
                <a:ext uri="{FF2B5EF4-FFF2-40B4-BE49-F238E27FC236}">
                  <a16:creationId xmlns:a16="http://schemas.microsoft.com/office/drawing/2014/main" id="{F10545B2-9095-94ED-90CD-68ADA8066A37}"/>
                </a:ext>
              </a:extLst>
            </p:cNvPr>
            <p:cNvSpPr/>
            <p:nvPr/>
          </p:nvSpPr>
          <p:spPr>
            <a:xfrm>
              <a:off x="4413035" y="2977499"/>
              <a:ext cx="72644" cy="15526"/>
            </a:xfrm>
            <a:custGeom>
              <a:avLst/>
              <a:gdLst/>
              <a:ahLst/>
              <a:cxnLst/>
              <a:rect l="l" t="t" r="r" b="b"/>
              <a:pathLst>
                <a:path w="1122" h="257" extrusionOk="0">
                  <a:moveTo>
                    <a:pt x="364" y="1"/>
                  </a:moveTo>
                  <a:cubicBezTo>
                    <a:pt x="293" y="1"/>
                    <a:pt x="222" y="3"/>
                    <a:pt x="151" y="7"/>
                  </a:cubicBezTo>
                  <a:cubicBezTo>
                    <a:pt x="42" y="7"/>
                    <a:pt x="0" y="191"/>
                    <a:pt x="126" y="208"/>
                  </a:cubicBezTo>
                  <a:cubicBezTo>
                    <a:pt x="331" y="239"/>
                    <a:pt x="544" y="256"/>
                    <a:pt x="757" y="256"/>
                  </a:cubicBezTo>
                  <a:cubicBezTo>
                    <a:pt x="832" y="256"/>
                    <a:pt x="906" y="254"/>
                    <a:pt x="979" y="250"/>
                  </a:cubicBezTo>
                  <a:cubicBezTo>
                    <a:pt x="1079" y="241"/>
                    <a:pt x="1121" y="74"/>
                    <a:pt x="1004" y="57"/>
                  </a:cubicBezTo>
                  <a:cubicBezTo>
                    <a:pt x="791" y="20"/>
                    <a:pt x="578" y="1"/>
                    <a:pt x="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6;p53">
              <a:extLst>
                <a:ext uri="{FF2B5EF4-FFF2-40B4-BE49-F238E27FC236}">
                  <a16:creationId xmlns:a16="http://schemas.microsoft.com/office/drawing/2014/main" id="{801E38EA-B23E-6E4A-4A8A-9C5F570CA0B0}"/>
                </a:ext>
              </a:extLst>
            </p:cNvPr>
            <p:cNvSpPr/>
            <p:nvPr/>
          </p:nvSpPr>
          <p:spPr>
            <a:xfrm>
              <a:off x="4555471" y="2980821"/>
              <a:ext cx="95369" cy="11599"/>
            </a:xfrm>
            <a:custGeom>
              <a:avLst/>
              <a:gdLst/>
              <a:ahLst/>
              <a:cxnLst/>
              <a:rect l="l" t="t" r="r" b="b"/>
              <a:pathLst>
                <a:path w="1473" h="192" extrusionOk="0">
                  <a:moveTo>
                    <a:pt x="1123" y="0"/>
                  </a:moveTo>
                  <a:cubicBezTo>
                    <a:pt x="780" y="0"/>
                    <a:pt x="429" y="12"/>
                    <a:pt x="84" y="19"/>
                  </a:cubicBezTo>
                  <a:cubicBezTo>
                    <a:pt x="0" y="19"/>
                    <a:pt x="0" y="145"/>
                    <a:pt x="84" y="145"/>
                  </a:cubicBezTo>
                  <a:cubicBezTo>
                    <a:pt x="358" y="177"/>
                    <a:pt x="631" y="192"/>
                    <a:pt x="905" y="192"/>
                  </a:cubicBezTo>
                  <a:cubicBezTo>
                    <a:pt x="1058" y="192"/>
                    <a:pt x="1211" y="187"/>
                    <a:pt x="1364" y="178"/>
                  </a:cubicBezTo>
                  <a:cubicBezTo>
                    <a:pt x="1473" y="170"/>
                    <a:pt x="1473" y="19"/>
                    <a:pt x="1364" y="2"/>
                  </a:cubicBezTo>
                  <a:cubicBezTo>
                    <a:pt x="1284" y="1"/>
                    <a:pt x="1204" y="0"/>
                    <a:pt x="1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7;p53">
              <a:extLst>
                <a:ext uri="{FF2B5EF4-FFF2-40B4-BE49-F238E27FC236}">
                  <a16:creationId xmlns:a16="http://schemas.microsoft.com/office/drawing/2014/main" id="{641229C2-53C5-9F4A-6F76-213CFA851C36}"/>
                </a:ext>
              </a:extLst>
            </p:cNvPr>
            <p:cNvSpPr/>
            <p:nvPr/>
          </p:nvSpPr>
          <p:spPr>
            <a:xfrm>
              <a:off x="4715777" y="2977680"/>
              <a:ext cx="55357" cy="11297"/>
            </a:xfrm>
            <a:custGeom>
              <a:avLst/>
              <a:gdLst/>
              <a:ahLst/>
              <a:cxnLst/>
              <a:rect l="l" t="t" r="r" b="b"/>
              <a:pathLst>
                <a:path w="855" h="187" extrusionOk="0">
                  <a:moveTo>
                    <a:pt x="550" y="0"/>
                  </a:moveTo>
                  <a:cubicBezTo>
                    <a:pt x="408" y="0"/>
                    <a:pt x="263" y="4"/>
                    <a:pt x="118" y="4"/>
                  </a:cubicBezTo>
                  <a:cubicBezTo>
                    <a:pt x="1" y="4"/>
                    <a:pt x="1" y="180"/>
                    <a:pt x="118" y="180"/>
                  </a:cubicBezTo>
                  <a:cubicBezTo>
                    <a:pt x="222" y="184"/>
                    <a:pt x="329" y="186"/>
                    <a:pt x="437" y="186"/>
                  </a:cubicBezTo>
                  <a:cubicBezTo>
                    <a:pt x="545" y="186"/>
                    <a:pt x="653" y="184"/>
                    <a:pt x="762" y="180"/>
                  </a:cubicBezTo>
                  <a:cubicBezTo>
                    <a:pt x="854" y="163"/>
                    <a:pt x="854" y="21"/>
                    <a:pt x="762" y="4"/>
                  </a:cubicBezTo>
                  <a:cubicBezTo>
                    <a:pt x="692" y="1"/>
                    <a:pt x="622" y="0"/>
                    <a:pt x="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8;p53">
              <a:extLst>
                <a:ext uri="{FF2B5EF4-FFF2-40B4-BE49-F238E27FC236}">
                  <a16:creationId xmlns:a16="http://schemas.microsoft.com/office/drawing/2014/main" id="{CA0F726B-A7BA-CC97-F713-B52F6834D3B1}"/>
                </a:ext>
              </a:extLst>
            </p:cNvPr>
            <p:cNvSpPr/>
            <p:nvPr/>
          </p:nvSpPr>
          <p:spPr>
            <a:xfrm>
              <a:off x="4854976" y="2978405"/>
              <a:ext cx="93233" cy="14137"/>
            </a:xfrm>
            <a:custGeom>
              <a:avLst/>
              <a:gdLst/>
              <a:ahLst/>
              <a:cxnLst/>
              <a:rect l="l" t="t" r="r" b="b"/>
              <a:pathLst>
                <a:path w="1440" h="234" extrusionOk="0">
                  <a:moveTo>
                    <a:pt x="1331" y="0"/>
                  </a:moveTo>
                  <a:cubicBezTo>
                    <a:pt x="921" y="17"/>
                    <a:pt x="511" y="34"/>
                    <a:pt x="110" y="51"/>
                  </a:cubicBezTo>
                  <a:cubicBezTo>
                    <a:pt x="34" y="51"/>
                    <a:pt x="1" y="176"/>
                    <a:pt x="84" y="193"/>
                  </a:cubicBezTo>
                  <a:cubicBezTo>
                    <a:pt x="259" y="220"/>
                    <a:pt x="433" y="234"/>
                    <a:pt x="606" y="234"/>
                  </a:cubicBezTo>
                  <a:cubicBezTo>
                    <a:pt x="858" y="234"/>
                    <a:pt x="1109" y="206"/>
                    <a:pt x="1356" y="151"/>
                  </a:cubicBezTo>
                  <a:cubicBezTo>
                    <a:pt x="1440" y="126"/>
                    <a:pt x="1423" y="0"/>
                    <a:pt x="1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9;p53">
              <a:extLst>
                <a:ext uri="{FF2B5EF4-FFF2-40B4-BE49-F238E27FC236}">
                  <a16:creationId xmlns:a16="http://schemas.microsoft.com/office/drawing/2014/main" id="{8B269BC6-1B02-B43F-FB10-8D80532B2C4B}"/>
                </a:ext>
              </a:extLst>
            </p:cNvPr>
            <p:cNvSpPr/>
            <p:nvPr/>
          </p:nvSpPr>
          <p:spPr>
            <a:xfrm>
              <a:off x="5025058" y="2977801"/>
              <a:ext cx="83327" cy="14318"/>
            </a:xfrm>
            <a:custGeom>
              <a:avLst/>
              <a:gdLst/>
              <a:ahLst/>
              <a:cxnLst/>
              <a:rect l="l" t="t" r="r" b="b"/>
              <a:pathLst>
                <a:path w="1287" h="237" extrusionOk="0">
                  <a:moveTo>
                    <a:pt x="292" y="0"/>
                  </a:moveTo>
                  <a:cubicBezTo>
                    <a:pt x="234" y="0"/>
                    <a:pt x="176" y="1"/>
                    <a:pt x="118" y="2"/>
                  </a:cubicBezTo>
                  <a:cubicBezTo>
                    <a:pt x="1" y="2"/>
                    <a:pt x="1" y="178"/>
                    <a:pt x="118" y="178"/>
                  </a:cubicBezTo>
                  <a:cubicBezTo>
                    <a:pt x="469" y="195"/>
                    <a:pt x="812" y="220"/>
                    <a:pt x="1163" y="236"/>
                  </a:cubicBezTo>
                  <a:cubicBezTo>
                    <a:pt x="1166" y="237"/>
                    <a:pt x="1168" y="237"/>
                    <a:pt x="1170" y="237"/>
                  </a:cubicBezTo>
                  <a:cubicBezTo>
                    <a:pt x="1265" y="237"/>
                    <a:pt x="1287" y="69"/>
                    <a:pt x="1189" y="61"/>
                  </a:cubicBezTo>
                  <a:cubicBezTo>
                    <a:pt x="887" y="19"/>
                    <a:pt x="592" y="0"/>
                    <a:pt x="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0"/>
          <p:cNvSpPr txBox="1">
            <a:spLocks noGrp="1"/>
          </p:cNvSpPr>
          <p:nvPr>
            <p:ph type="title"/>
          </p:nvPr>
        </p:nvSpPr>
        <p:spPr>
          <a:xfrm>
            <a:off x="1756350" y="1960200"/>
            <a:ext cx="5631000" cy="122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End</a:t>
            </a:r>
            <a:endParaRPr dirty="0"/>
          </a:p>
        </p:txBody>
      </p:sp>
      <p:sp>
        <p:nvSpPr>
          <p:cNvPr id="808" name="Google Shape;808;p50"/>
          <p:cNvSpPr txBox="1">
            <a:spLocks noGrp="1"/>
          </p:cNvSpPr>
          <p:nvPr>
            <p:ph type="subTitle" idx="1"/>
          </p:nvPr>
        </p:nvSpPr>
        <p:spPr>
          <a:xfrm>
            <a:off x="990450" y="2911285"/>
            <a:ext cx="71628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-2023/7/5-</a:t>
            </a:r>
            <a:endParaRPr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nthly Meeting by Slidesgo">
  <a:themeElements>
    <a:clrScheme name="Simple Light">
      <a:dk1>
        <a:srgbClr val="000000"/>
      </a:dk1>
      <a:lt1>
        <a:srgbClr val="FFFFFF"/>
      </a:lt1>
      <a:dk2>
        <a:srgbClr val="96ABBD"/>
      </a:dk2>
      <a:lt2>
        <a:srgbClr val="EFEFEF"/>
      </a:lt2>
      <a:accent1>
        <a:srgbClr val="96ABBD"/>
      </a:accent1>
      <a:accent2>
        <a:srgbClr val="BDD0E0"/>
      </a:accent2>
      <a:accent3>
        <a:srgbClr val="64788A"/>
      </a:accent3>
      <a:accent4>
        <a:srgbClr val="F3F3F3"/>
      </a:accent4>
      <a:accent5>
        <a:srgbClr val="FFFFFF"/>
      </a:accent5>
      <a:accent6>
        <a:srgbClr val="64788A"/>
      </a:accent6>
      <a:hlink>
        <a:srgbClr val="6478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109</Words>
  <Application>Microsoft Office PowerPoint</Application>
  <PresentationFormat>如螢幕大小 (16:9)</PresentationFormat>
  <Paragraphs>55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Gloria Hallelujah</vt:lpstr>
      <vt:lpstr>Pacifico</vt:lpstr>
      <vt:lpstr>Abel</vt:lpstr>
      <vt:lpstr>Arial</vt:lpstr>
      <vt:lpstr>微軟正黑體</vt:lpstr>
      <vt:lpstr>Fira Sans Extra Condensed Medium</vt:lpstr>
      <vt:lpstr>Lato</vt:lpstr>
      <vt:lpstr>Josefin Slab SemiBold</vt:lpstr>
      <vt:lpstr>Monthly Meeting by Slidesgo</vt:lpstr>
      <vt:lpstr>Meeting #2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#2</dc:title>
  <cp:lastModifiedBy>俊瑋 陳</cp:lastModifiedBy>
  <cp:revision>2</cp:revision>
  <dcterms:modified xsi:type="dcterms:W3CDTF">2023-07-04T15:03:52Z</dcterms:modified>
</cp:coreProperties>
</file>